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webp" ContentType="image/webp"/>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9"/>
  </p:notesMasterIdLst>
  <p:sldIdLst>
    <p:sldId id="256" r:id="rId2"/>
    <p:sldId id="257" r:id="rId3"/>
    <p:sldId id="258" r:id="rId4"/>
    <p:sldId id="268" r:id="rId5"/>
    <p:sldId id="259" r:id="rId6"/>
    <p:sldId id="260" r:id="rId7"/>
    <p:sldId id="261" r:id="rId8"/>
    <p:sldId id="270" r:id="rId9"/>
    <p:sldId id="269" r:id="rId10"/>
    <p:sldId id="272" r:id="rId11"/>
    <p:sldId id="262" r:id="rId12"/>
    <p:sldId id="271" r:id="rId13"/>
    <p:sldId id="263" r:id="rId14"/>
    <p:sldId id="264" r:id="rId15"/>
    <p:sldId id="265" r:id="rId16"/>
    <p:sldId id="266" r:id="rId17"/>
    <p:sldId id="267"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F523059C-5765-40D1-AD4C-DCA0957E3CA8}">
          <p14:sldIdLst>
            <p14:sldId id="256"/>
            <p14:sldId id="257"/>
            <p14:sldId id="258"/>
            <p14:sldId id="268"/>
            <p14:sldId id="259"/>
            <p14:sldId id="260"/>
            <p14:sldId id="261"/>
            <p14:sldId id="270"/>
            <p14:sldId id="269"/>
            <p14:sldId id="272"/>
            <p14:sldId id="262"/>
            <p14:sldId id="271"/>
            <p14:sldId id="263"/>
            <p14:sldId id="264"/>
            <p14:sldId id="265"/>
            <p14:sldId id="266"/>
            <p14:sldId id="26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91" d="100"/>
          <a:sy n="91" d="100"/>
        </p:scale>
        <p:origin x="370"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55D766A-3328-41A3-9C4C-7EABC47C2FBB}" type="datetimeFigureOut">
              <a:rPr lang="en-US" smtClean="0"/>
              <a:t>5/11/2022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574EC92-214F-49A2-9E16-8535B1D3EC81}" type="slidenum">
              <a:rPr lang="en-US" smtClean="0"/>
              <a:t>‹#›</a:t>
            </a:fld>
            <a:endParaRPr lang="en-US"/>
          </a:p>
        </p:txBody>
      </p:sp>
    </p:spTree>
    <p:extLst>
      <p:ext uri="{BB962C8B-B14F-4D97-AF65-F5344CB8AC3E}">
        <p14:creationId xmlns:p14="http://schemas.microsoft.com/office/powerpoint/2010/main" val="18717899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print">
            <a:extLst>
              <a:ext uri="{BEBA8EAE-BF5A-486C-A8C5-ECC9F3942E4B}">
                <a14:imgProps xmlns:a14="http://schemas.microsoft.com/office/drawing/2010/main">
                  <a14:imgLayer r:embed="rId3">
                    <a14:imgEffect>
                      <a14:brightnessContrast bright="26000"/>
                    </a14:imgEffect>
                  </a14:imgLayer>
                </a14:imgProps>
              </a:ext>
              <a:ext uri="{28A0092B-C50C-407E-A947-70E740481C1C}">
                <a14:useLocalDpi xmlns:a14="http://schemas.microsoft.com/office/drawing/2010/main" val="0"/>
              </a:ext>
            </a:extLst>
          </a:blip>
          <a:srcRect b="26359"/>
          <a:stretch/>
        </p:blipFill>
        <p:spPr>
          <a:xfrm>
            <a:off x="0" y="786"/>
            <a:ext cx="12192000" cy="5104614"/>
          </a:xfrm>
          <a:prstGeom prst="rect">
            <a:avLst/>
          </a:prstGeom>
        </p:spPr>
      </p:pic>
      <p:pic>
        <p:nvPicPr>
          <p:cNvPr id="13" name="Picture 1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14016" y="208028"/>
            <a:ext cx="5133277" cy="2670279"/>
          </a:xfrm>
          <a:prstGeom prst="rect">
            <a:avLst/>
          </a:prstGeom>
        </p:spPr>
      </p:pic>
      <p:pic>
        <p:nvPicPr>
          <p:cNvPr id="14" name="Picture 2"/>
          <p:cNvPicPr>
            <a:picLocks noChangeAspect="1" noChangeArrowheads="1"/>
          </p:cNvPicPr>
          <p:nvPr userDrawn="1"/>
        </p:nvPicPr>
        <p:blipFill>
          <a:blip r:embed="rId5">
            <a:extLst>
              <a:ext uri="{28A0092B-C50C-407E-A947-70E740481C1C}">
                <a14:useLocalDpi xmlns:a14="http://schemas.microsoft.com/office/drawing/2010/main" val="0"/>
              </a:ext>
            </a:extLst>
          </a:blip>
          <a:stretch>
            <a:fillRect/>
          </a:stretch>
        </p:blipFill>
        <p:spPr bwMode="auto">
          <a:xfrm>
            <a:off x="32" y="0"/>
            <a:ext cx="12193523" cy="68579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8456494"/>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745CD4-25CE-4C17-BDFE-B172BF3D2764}" type="slidenum">
              <a:rPr lang="en-US" smtClean="0"/>
              <a:t>‹#›</a:t>
            </a:fld>
            <a:endParaRPr lang="en-US"/>
          </a:p>
        </p:txBody>
      </p:sp>
    </p:spTree>
    <p:extLst>
      <p:ext uri="{BB962C8B-B14F-4D97-AF65-F5344CB8AC3E}">
        <p14:creationId xmlns:p14="http://schemas.microsoft.com/office/powerpoint/2010/main" val="27030429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745CD4-25CE-4C17-BDFE-B172BF3D2764}" type="slidenum">
              <a:rPr lang="en-US" smtClean="0"/>
              <a:t>‹#›</a:t>
            </a:fld>
            <a:endParaRPr lang="en-US"/>
          </a:p>
        </p:txBody>
      </p:sp>
    </p:spTree>
    <p:extLst>
      <p:ext uri="{BB962C8B-B14F-4D97-AF65-F5344CB8AC3E}">
        <p14:creationId xmlns:p14="http://schemas.microsoft.com/office/powerpoint/2010/main" val="36125885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Headline">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p>
            <a:r>
              <a:rPr lang="en-US" noProof="0" dirty="0"/>
              <a:t>Headline on two lines in CorpoA (Headings) 30 pt. </a:t>
            </a:r>
            <a:br>
              <a:rPr lang="en-US" noProof="0" dirty="0"/>
            </a:br>
            <a:r>
              <a:rPr lang="en-US" noProof="0" dirty="0"/>
              <a:t>Lorem ipsum dolor sit amet.</a:t>
            </a:r>
          </a:p>
        </p:txBody>
      </p:sp>
      <p:sp>
        <p:nvSpPr>
          <p:cNvPr id="8" name="Textplatzhalter 7"/>
          <p:cNvSpPr>
            <a:spLocks noGrp="1"/>
          </p:cNvSpPr>
          <p:nvPr>
            <p:ph type="body" sz="quarter" idx="13" hasCustomPrompt="1"/>
          </p:nvPr>
        </p:nvSpPr>
        <p:spPr>
          <a:xfrm>
            <a:off x="395081" y="151202"/>
            <a:ext cx="5505133" cy="220274"/>
          </a:xfrm>
        </p:spPr>
        <p:txBody>
          <a:bodyPr/>
          <a:lstStyle>
            <a:lvl1pPr marL="0" indent="0">
              <a:lnSpc>
                <a:spcPct val="100000"/>
              </a:lnSpc>
              <a:spcAft>
                <a:spcPts val="0"/>
              </a:spcAft>
              <a:buFont typeface="Arial" panose="020B0604020202020204" pitchFamily="34" charset="0"/>
              <a:buNone/>
              <a:defRPr sz="1199"/>
            </a:lvl1pPr>
            <a:lvl2pPr marL="0" indent="0">
              <a:lnSpc>
                <a:spcPct val="100000"/>
              </a:lnSpc>
              <a:spcAft>
                <a:spcPts val="0"/>
              </a:spcAft>
              <a:buNone/>
              <a:defRPr sz="1199"/>
            </a:lvl2pPr>
            <a:lvl3pPr marL="0" indent="0">
              <a:lnSpc>
                <a:spcPct val="100000"/>
              </a:lnSpc>
              <a:spcAft>
                <a:spcPts val="0"/>
              </a:spcAft>
              <a:buNone/>
              <a:defRPr sz="1199"/>
            </a:lvl3pPr>
            <a:lvl4pPr marL="0" indent="0">
              <a:lnSpc>
                <a:spcPct val="100000"/>
              </a:lnSpc>
              <a:spcAft>
                <a:spcPts val="0"/>
              </a:spcAft>
              <a:buNone/>
              <a:defRPr sz="1199"/>
            </a:lvl4pPr>
            <a:lvl5pPr marL="0" indent="0">
              <a:lnSpc>
                <a:spcPct val="100000"/>
              </a:lnSpc>
              <a:spcAft>
                <a:spcPts val="0"/>
              </a:spcAft>
              <a:buNone/>
              <a:defRPr sz="1199"/>
            </a:lvl5pPr>
            <a:lvl6pPr marL="0" indent="0">
              <a:lnSpc>
                <a:spcPct val="100000"/>
              </a:lnSpc>
              <a:spcAft>
                <a:spcPts val="0"/>
              </a:spcAft>
              <a:buNone/>
              <a:defRPr sz="1199"/>
            </a:lvl6pPr>
            <a:lvl7pPr marL="0" indent="0">
              <a:lnSpc>
                <a:spcPct val="100000"/>
              </a:lnSpc>
              <a:spcAft>
                <a:spcPts val="0"/>
              </a:spcAft>
              <a:buNone/>
              <a:defRPr sz="1199"/>
            </a:lvl7pPr>
            <a:lvl8pPr marL="0" indent="0">
              <a:lnSpc>
                <a:spcPct val="100000"/>
              </a:lnSpc>
              <a:spcAft>
                <a:spcPts val="0"/>
              </a:spcAft>
              <a:buNone/>
              <a:defRPr sz="1199"/>
            </a:lvl8pPr>
            <a:lvl9pPr marL="0" indent="0">
              <a:lnSpc>
                <a:spcPct val="100000"/>
              </a:lnSpc>
              <a:spcAft>
                <a:spcPts val="0"/>
              </a:spcAft>
              <a:buNone/>
              <a:defRPr sz="1199"/>
            </a:lvl9pPr>
          </a:lstStyle>
          <a:p>
            <a:pPr lvl="0"/>
            <a:r>
              <a:rPr lang="en-US" noProof="0" dirty="0"/>
              <a:t>Optional chapter heading</a:t>
            </a:r>
          </a:p>
        </p:txBody>
      </p:sp>
      <p:sp>
        <p:nvSpPr>
          <p:cNvPr id="9" name="Textplatzhalter 3"/>
          <p:cNvSpPr>
            <a:spLocks noGrp="1"/>
          </p:cNvSpPr>
          <p:nvPr>
            <p:ph type="body" sz="quarter" idx="17" hasCustomPrompt="1"/>
          </p:nvPr>
        </p:nvSpPr>
        <p:spPr>
          <a:xfrm>
            <a:off x="6969570" y="0"/>
            <a:ext cx="935513" cy="306000"/>
          </a:xfrm>
        </p:spPr>
        <p:txBody>
          <a:bodyPr/>
          <a:lstStyle>
            <a:lvl1pPr marL="0" indent="0">
              <a:lnSpc>
                <a:spcPct val="100000"/>
              </a:lnSpc>
              <a:spcAft>
                <a:spcPts val="0"/>
              </a:spcAft>
              <a:buFont typeface="Arial" panose="020B0604020202020204" pitchFamily="34" charset="0"/>
              <a:buNone/>
              <a:defRPr sz="1200" baseline="0">
                <a:solidFill>
                  <a:schemeClr val="bg1"/>
                </a:solidFill>
              </a:defRPr>
            </a:lvl1pPr>
            <a:lvl2pPr marL="0" indent="0">
              <a:lnSpc>
                <a:spcPct val="100000"/>
              </a:lnSpc>
              <a:spcAft>
                <a:spcPts val="0"/>
              </a:spcAft>
              <a:buNone/>
              <a:defRPr sz="1200">
                <a:solidFill>
                  <a:schemeClr val="bg1"/>
                </a:solidFill>
              </a:defRPr>
            </a:lvl2pPr>
            <a:lvl3pPr marL="0" indent="0">
              <a:lnSpc>
                <a:spcPct val="100000"/>
              </a:lnSpc>
              <a:spcAft>
                <a:spcPts val="0"/>
              </a:spcAft>
              <a:buNone/>
              <a:defRPr sz="1200">
                <a:solidFill>
                  <a:schemeClr val="bg1"/>
                </a:solidFill>
              </a:defRPr>
            </a:lvl3pPr>
            <a:lvl4pPr marL="0" indent="0">
              <a:lnSpc>
                <a:spcPct val="100000"/>
              </a:lnSpc>
              <a:spcAft>
                <a:spcPts val="0"/>
              </a:spcAft>
              <a:buNone/>
              <a:defRPr sz="1200">
                <a:solidFill>
                  <a:schemeClr val="bg1"/>
                </a:solidFill>
              </a:defRPr>
            </a:lvl4pPr>
            <a:lvl5pPr marL="0" indent="0">
              <a:lnSpc>
                <a:spcPct val="100000"/>
              </a:lnSpc>
              <a:spcAft>
                <a:spcPts val="0"/>
              </a:spcAft>
              <a:buNone/>
              <a:defRPr sz="1200">
                <a:solidFill>
                  <a:schemeClr val="bg1"/>
                </a:solidFill>
              </a:defRPr>
            </a:lvl5pPr>
            <a:lvl6pPr marL="0" indent="0">
              <a:lnSpc>
                <a:spcPct val="100000"/>
              </a:lnSpc>
              <a:spcAft>
                <a:spcPts val="0"/>
              </a:spcAft>
              <a:buNone/>
              <a:defRPr sz="1200">
                <a:solidFill>
                  <a:schemeClr val="bg1"/>
                </a:solidFill>
              </a:defRPr>
            </a:lvl6pPr>
            <a:lvl7pPr marL="0" indent="0">
              <a:lnSpc>
                <a:spcPct val="100000"/>
              </a:lnSpc>
              <a:spcAft>
                <a:spcPts val="0"/>
              </a:spcAft>
              <a:buNone/>
              <a:defRPr sz="1200">
                <a:solidFill>
                  <a:schemeClr val="bg1"/>
                </a:solidFill>
              </a:defRPr>
            </a:lvl7pPr>
            <a:lvl8pPr marL="0" indent="0">
              <a:lnSpc>
                <a:spcPct val="100000"/>
              </a:lnSpc>
              <a:spcAft>
                <a:spcPts val="0"/>
              </a:spcAft>
              <a:buNone/>
              <a:defRPr sz="1200">
                <a:solidFill>
                  <a:schemeClr val="bg1"/>
                </a:solidFill>
              </a:defRPr>
            </a:lvl8pPr>
            <a:lvl9pPr marL="0" indent="0">
              <a:lnSpc>
                <a:spcPct val="100000"/>
              </a:lnSpc>
              <a:spcAft>
                <a:spcPts val="0"/>
              </a:spcAft>
              <a:buNone/>
              <a:defRPr sz="1200">
                <a:solidFill>
                  <a:schemeClr val="bg1"/>
                </a:solidFill>
              </a:defRPr>
            </a:lvl9pPr>
          </a:lstStyle>
          <a:p>
            <a:pPr lvl="0"/>
            <a:r>
              <a:rPr lang="en-US" noProof="0" dirty="0"/>
              <a:t>                      </a:t>
            </a:r>
          </a:p>
        </p:txBody>
      </p:sp>
      <p:sp>
        <p:nvSpPr>
          <p:cNvPr id="12" name="Textplatzhalter 3"/>
          <p:cNvSpPr>
            <a:spLocks noGrp="1"/>
          </p:cNvSpPr>
          <p:nvPr>
            <p:ph type="body" sz="quarter" idx="18" hasCustomPrompt="1"/>
          </p:nvPr>
        </p:nvSpPr>
        <p:spPr>
          <a:xfrm>
            <a:off x="7980643" y="0"/>
            <a:ext cx="1871026" cy="306000"/>
          </a:xfrm>
        </p:spPr>
        <p:txBody>
          <a:bodyPr/>
          <a:lstStyle>
            <a:lvl1pPr marL="0" indent="0">
              <a:lnSpc>
                <a:spcPct val="100000"/>
              </a:lnSpc>
              <a:spcAft>
                <a:spcPts val="0"/>
              </a:spcAft>
              <a:buFont typeface="Arial" panose="020B0604020202020204" pitchFamily="34" charset="0"/>
              <a:buNone/>
              <a:defRPr sz="1200" baseline="0">
                <a:solidFill>
                  <a:schemeClr val="bg1"/>
                </a:solidFill>
              </a:defRPr>
            </a:lvl1pPr>
            <a:lvl2pPr marL="0" indent="0">
              <a:lnSpc>
                <a:spcPct val="100000"/>
              </a:lnSpc>
              <a:spcAft>
                <a:spcPts val="0"/>
              </a:spcAft>
              <a:buNone/>
              <a:defRPr sz="1200">
                <a:solidFill>
                  <a:schemeClr val="bg1"/>
                </a:solidFill>
              </a:defRPr>
            </a:lvl2pPr>
            <a:lvl3pPr marL="0" indent="0">
              <a:lnSpc>
                <a:spcPct val="100000"/>
              </a:lnSpc>
              <a:spcAft>
                <a:spcPts val="0"/>
              </a:spcAft>
              <a:buNone/>
              <a:defRPr sz="1200">
                <a:solidFill>
                  <a:schemeClr val="bg1"/>
                </a:solidFill>
              </a:defRPr>
            </a:lvl3pPr>
            <a:lvl4pPr marL="0" indent="0">
              <a:lnSpc>
                <a:spcPct val="100000"/>
              </a:lnSpc>
              <a:spcAft>
                <a:spcPts val="0"/>
              </a:spcAft>
              <a:buNone/>
              <a:defRPr sz="1200">
                <a:solidFill>
                  <a:schemeClr val="bg1"/>
                </a:solidFill>
              </a:defRPr>
            </a:lvl4pPr>
            <a:lvl5pPr marL="0" indent="0">
              <a:lnSpc>
                <a:spcPct val="100000"/>
              </a:lnSpc>
              <a:spcAft>
                <a:spcPts val="0"/>
              </a:spcAft>
              <a:buNone/>
              <a:defRPr sz="1200">
                <a:solidFill>
                  <a:schemeClr val="bg1"/>
                </a:solidFill>
              </a:defRPr>
            </a:lvl5pPr>
            <a:lvl6pPr marL="0" indent="0">
              <a:lnSpc>
                <a:spcPct val="100000"/>
              </a:lnSpc>
              <a:spcAft>
                <a:spcPts val="0"/>
              </a:spcAft>
              <a:buNone/>
              <a:defRPr sz="1200">
                <a:solidFill>
                  <a:schemeClr val="bg1"/>
                </a:solidFill>
              </a:defRPr>
            </a:lvl6pPr>
            <a:lvl7pPr marL="0" indent="0">
              <a:lnSpc>
                <a:spcPct val="100000"/>
              </a:lnSpc>
              <a:spcAft>
                <a:spcPts val="0"/>
              </a:spcAft>
              <a:buNone/>
              <a:defRPr sz="1200">
                <a:solidFill>
                  <a:schemeClr val="bg1"/>
                </a:solidFill>
              </a:defRPr>
            </a:lvl7pPr>
            <a:lvl8pPr marL="0" indent="0">
              <a:lnSpc>
                <a:spcPct val="100000"/>
              </a:lnSpc>
              <a:spcAft>
                <a:spcPts val="0"/>
              </a:spcAft>
              <a:buNone/>
              <a:defRPr sz="1200">
                <a:solidFill>
                  <a:schemeClr val="bg1"/>
                </a:solidFill>
              </a:defRPr>
            </a:lvl8pPr>
            <a:lvl9pPr marL="0" indent="0">
              <a:lnSpc>
                <a:spcPct val="100000"/>
              </a:lnSpc>
              <a:spcAft>
                <a:spcPts val="0"/>
              </a:spcAft>
              <a:buNone/>
              <a:defRPr sz="1200">
                <a:solidFill>
                  <a:schemeClr val="bg1"/>
                </a:solidFill>
              </a:defRPr>
            </a:lvl9pPr>
          </a:lstStyle>
          <a:p>
            <a:pPr lvl="0"/>
            <a:r>
              <a:rPr lang="en-US" noProof="0" dirty="0"/>
              <a:t>                       </a:t>
            </a:r>
          </a:p>
        </p:txBody>
      </p:sp>
      <p:sp>
        <p:nvSpPr>
          <p:cNvPr id="13" name="Textplatzhalter 3"/>
          <p:cNvSpPr>
            <a:spLocks noGrp="1"/>
          </p:cNvSpPr>
          <p:nvPr>
            <p:ph type="body" sz="quarter" idx="19" hasCustomPrompt="1"/>
          </p:nvPr>
        </p:nvSpPr>
        <p:spPr>
          <a:xfrm>
            <a:off x="9923631" y="0"/>
            <a:ext cx="1871026" cy="306000"/>
          </a:xfrm>
        </p:spPr>
        <p:txBody>
          <a:bodyPr/>
          <a:lstStyle>
            <a:lvl1pPr marL="0" indent="0">
              <a:lnSpc>
                <a:spcPct val="100000"/>
              </a:lnSpc>
              <a:spcAft>
                <a:spcPts val="0"/>
              </a:spcAft>
              <a:buFont typeface="Arial" panose="020B0604020202020204" pitchFamily="34" charset="0"/>
              <a:buNone/>
              <a:defRPr sz="1200" baseline="0">
                <a:solidFill>
                  <a:schemeClr val="bg1"/>
                </a:solidFill>
              </a:defRPr>
            </a:lvl1pPr>
            <a:lvl2pPr marL="0" indent="0">
              <a:lnSpc>
                <a:spcPct val="100000"/>
              </a:lnSpc>
              <a:spcAft>
                <a:spcPts val="0"/>
              </a:spcAft>
              <a:buNone/>
              <a:defRPr sz="1200">
                <a:solidFill>
                  <a:schemeClr val="bg1"/>
                </a:solidFill>
              </a:defRPr>
            </a:lvl2pPr>
            <a:lvl3pPr marL="0" indent="0">
              <a:lnSpc>
                <a:spcPct val="100000"/>
              </a:lnSpc>
              <a:spcAft>
                <a:spcPts val="0"/>
              </a:spcAft>
              <a:buNone/>
              <a:defRPr sz="1200">
                <a:solidFill>
                  <a:schemeClr val="bg1"/>
                </a:solidFill>
              </a:defRPr>
            </a:lvl3pPr>
            <a:lvl4pPr marL="0" indent="0">
              <a:lnSpc>
                <a:spcPct val="100000"/>
              </a:lnSpc>
              <a:spcAft>
                <a:spcPts val="0"/>
              </a:spcAft>
              <a:buNone/>
              <a:defRPr sz="1200">
                <a:solidFill>
                  <a:schemeClr val="bg1"/>
                </a:solidFill>
              </a:defRPr>
            </a:lvl4pPr>
            <a:lvl5pPr marL="0" indent="0">
              <a:lnSpc>
                <a:spcPct val="100000"/>
              </a:lnSpc>
              <a:spcAft>
                <a:spcPts val="0"/>
              </a:spcAft>
              <a:buNone/>
              <a:defRPr sz="1200">
                <a:solidFill>
                  <a:schemeClr val="bg1"/>
                </a:solidFill>
              </a:defRPr>
            </a:lvl5pPr>
            <a:lvl6pPr marL="0" indent="0">
              <a:lnSpc>
                <a:spcPct val="100000"/>
              </a:lnSpc>
              <a:spcAft>
                <a:spcPts val="0"/>
              </a:spcAft>
              <a:buNone/>
              <a:defRPr sz="1200">
                <a:solidFill>
                  <a:schemeClr val="bg1"/>
                </a:solidFill>
              </a:defRPr>
            </a:lvl6pPr>
            <a:lvl7pPr marL="0" indent="0">
              <a:lnSpc>
                <a:spcPct val="100000"/>
              </a:lnSpc>
              <a:spcAft>
                <a:spcPts val="0"/>
              </a:spcAft>
              <a:buNone/>
              <a:defRPr sz="1200">
                <a:solidFill>
                  <a:schemeClr val="bg1"/>
                </a:solidFill>
              </a:defRPr>
            </a:lvl7pPr>
            <a:lvl8pPr marL="0" indent="0">
              <a:lnSpc>
                <a:spcPct val="100000"/>
              </a:lnSpc>
              <a:spcAft>
                <a:spcPts val="0"/>
              </a:spcAft>
              <a:buNone/>
              <a:defRPr sz="1200">
                <a:solidFill>
                  <a:schemeClr val="bg1"/>
                </a:solidFill>
              </a:defRPr>
            </a:lvl8pPr>
            <a:lvl9pPr marL="0" indent="0">
              <a:lnSpc>
                <a:spcPct val="100000"/>
              </a:lnSpc>
              <a:spcAft>
                <a:spcPts val="0"/>
              </a:spcAft>
              <a:buNone/>
              <a:defRPr sz="1200">
                <a:solidFill>
                  <a:schemeClr val="bg1"/>
                </a:solidFill>
              </a:defRPr>
            </a:lvl9pPr>
          </a:lstStyle>
          <a:p>
            <a:pPr lvl="0"/>
            <a:r>
              <a:rPr lang="en-US" noProof="0" dirty="0"/>
              <a:t>                            </a:t>
            </a:r>
          </a:p>
        </p:txBody>
      </p:sp>
      <p:sp>
        <p:nvSpPr>
          <p:cNvPr id="4" name="Rectangle 3"/>
          <p:cNvSpPr/>
          <p:nvPr userDrawn="1"/>
        </p:nvSpPr>
        <p:spPr>
          <a:xfrm>
            <a:off x="0" y="0"/>
            <a:ext cx="685800" cy="30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rgbClr val="FFFFFF"/>
              </a:solidFill>
            </a:endParaRPr>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131458" y="59703"/>
            <a:ext cx="2152636" cy="1119780"/>
          </a:xfrm>
          <a:prstGeom prst="rect">
            <a:avLst/>
          </a:prstGeom>
        </p:spPr>
      </p:pic>
      <p:pic>
        <p:nvPicPr>
          <p:cNvPr id="14" name="Picture 1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528030" y="6473919"/>
            <a:ext cx="7955970" cy="384081"/>
          </a:xfrm>
          <a:prstGeom prst="rect">
            <a:avLst/>
          </a:prstGeom>
        </p:spPr>
      </p:pic>
      <p:sp>
        <p:nvSpPr>
          <p:cNvPr id="11" name="Slide Number Placeholder 4"/>
          <p:cNvSpPr>
            <a:spLocks noGrp="1"/>
          </p:cNvSpPr>
          <p:nvPr>
            <p:ph type="sldNum" sz="quarter" idx="16"/>
          </p:nvPr>
        </p:nvSpPr>
        <p:spPr>
          <a:xfrm>
            <a:off x="11474574" y="6476586"/>
            <a:ext cx="412626" cy="306000"/>
          </a:xfrm>
        </p:spPr>
        <p:txBody>
          <a:bodyPr/>
          <a:lstStyle/>
          <a:p>
            <a:fld id="{AD1D1349-391B-44DC-865F-5996B3E40F26}" type="slidenum">
              <a:rPr lang="en-US" noProof="0" smtClean="0">
                <a:solidFill>
                  <a:schemeClr val="tx1"/>
                </a:solidFill>
              </a:rPr>
              <a:pPr/>
              <a:t>‹#›</a:t>
            </a:fld>
            <a:endParaRPr lang="en-US" noProof="0" dirty="0">
              <a:solidFill>
                <a:schemeClr val="tx1"/>
              </a:solidFill>
            </a:endParaRPr>
          </a:p>
        </p:txBody>
      </p:sp>
    </p:spTree>
    <p:extLst>
      <p:ext uri="{BB962C8B-B14F-4D97-AF65-F5344CB8AC3E}">
        <p14:creationId xmlns:p14="http://schemas.microsoft.com/office/powerpoint/2010/main" val="4116350700"/>
      </p:ext>
    </p:extLst>
  </p:cSld>
  <p:clrMapOvr>
    <a:masterClrMapping/>
  </p:clrMapOvr>
  <p:extLst>
    <p:ext uri="{DCECCB84-F9BA-43D5-87BE-67443E8EF086}">
      <p15:sldGuideLst xmlns:p15="http://schemas.microsoft.com/office/powerpoint/2012/main">
        <p15:guide id="1" pos="249">
          <p15:clr>
            <a:srgbClr val="A4A3A4"/>
          </p15:clr>
        </p15:guide>
        <p15:guide id="2" pos="7433">
          <p15:clr>
            <a:srgbClr val="A4A3A4"/>
          </p15:clr>
        </p15:guide>
        <p15:guide id="3" orient="horz" pos="232">
          <p15:clr>
            <a:srgbClr val="A4A3A4"/>
          </p15:clr>
        </p15:guide>
        <p15:guide id="4" orient="horz" pos="953">
          <p15:clr>
            <a:srgbClr val="A4A3A4"/>
          </p15:clr>
        </p15:guide>
        <p15:guide id="5" orient="horz" pos="4049">
          <p15:clr>
            <a:srgbClr val="A4A3A4"/>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745CD4-25CE-4C17-BDFE-B172BF3D2764}" type="slidenum">
              <a:rPr lang="en-US" smtClean="0"/>
              <a:t>‹#›</a:t>
            </a:fld>
            <a:endParaRPr lang="en-US"/>
          </a:p>
        </p:txBody>
      </p:sp>
    </p:spTree>
    <p:extLst>
      <p:ext uri="{BB962C8B-B14F-4D97-AF65-F5344CB8AC3E}">
        <p14:creationId xmlns:p14="http://schemas.microsoft.com/office/powerpoint/2010/main" val="3816852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745CD4-25CE-4C17-BDFE-B172BF3D2764}" type="slidenum">
              <a:rPr lang="en-US" smtClean="0"/>
              <a:t>‹#›</a:t>
            </a:fld>
            <a:endParaRPr lang="en-US"/>
          </a:p>
        </p:txBody>
      </p:sp>
    </p:spTree>
    <p:extLst>
      <p:ext uri="{BB962C8B-B14F-4D97-AF65-F5344CB8AC3E}">
        <p14:creationId xmlns:p14="http://schemas.microsoft.com/office/powerpoint/2010/main" val="31830391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745CD4-25CE-4C17-BDFE-B172BF3D2764}" type="slidenum">
              <a:rPr lang="en-US" smtClean="0"/>
              <a:t>‹#›</a:t>
            </a:fld>
            <a:endParaRPr lang="en-US"/>
          </a:p>
        </p:txBody>
      </p:sp>
    </p:spTree>
    <p:extLst>
      <p:ext uri="{BB962C8B-B14F-4D97-AF65-F5344CB8AC3E}">
        <p14:creationId xmlns:p14="http://schemas.microsoft.com/office/powerpoint/2010/main" val="39076623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D745CD4-25CE-4C17-BDFE-B172BF3D2764}" type="slidenum">
              <a:rPr lang="en-US" smtClean="0"/>
              <a:t>‹#›</a:t>
            </a:fld>
            <a:endParaRPr lang="en-US"/>
          </a:p>
        </p:txBody>
      </p:sp>
    </p:spTree>
    <p:extLst>
      <p:ext uri="{BB962C8B-B14F-4D97-AF65-F5344CB8AC3E}">
        <p14:creationId xmlns:p14="http://schemas.microsoft.com/office/powerpoint/2010/main" val="15882660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D745CD4-25CE-4C17-BDFE-B172BF3D2764}" type="slidenum">
              <a:rPr lang="en-US" smtClean="0"/>
              <a:t>‹#›</a:t>
            </a:fld>
            <a:endParaRPr lang="en-US"/>
          </a:p>
        </p:txBody>
      </p:sp>
    </p:spTree>
    <p:extLst>
      <p:ext uri="{BB962C8B-B14F-4D97-AF65-F5344CB8AC3E}">
        <p14:creationId xmlns:p14="http://schemas.microsoft.com/office/powerpoint/2010/main" val="24895153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D745CD4-25CE-4C17-BDFE-B172BF3D2764}" type="slidenum">
              <a:rPr lang="en-US" smtClean="0"/>
              <a:t>‹#›</a:t>
            </a:fld>
            <a:endParaRPr lang="en-US"/>
          </a:p>
        </p:txBody>
      </p:sp>
    </p:spTree>
    <p:extLst>
      <p:ext uri="{BB962C8B-B14F-4D97-AF65-F5344CB8AC3E}">
        <p14:creationId xmlns:p14="http://schemas.microsoft.com/office/powerpoint/2010/main" val="18901485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745CD4-25CE-4C17-BDFE-B172BF3D2764}" type="slidenum">
              <a:rPr lang="en-US" smtClean="0"/>
              <a:t>‹#›</a:t>
            </a:fld>
            <a:endParaRPr lang="en-US"/>
          </a:p>
        </p:txBody>
      </p:sp>
    </p:spTree>
    <p:extLst>
      <p:ext uri="{BB962C8B-B14F-4D97-AF65-F5344CB8AC3E}">
        <p14:creationId xmlns:p14="http://schemas.microsoft.com/office/powerpoint/2010/main" val="6472436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745CD4-25CE-4C17-BDFE-B172BF3D2764}" type="slidenum">
              <a:rPr lang="en-US" smtClean="0"/>
              <a:t>‹#›</a:t>
            </a:fld>
            <a:endParaRPr lang="en-US"/>
          </a:p>
        </p:txBody>
      </p:sp>
    </p:spTree>
    <p:extLst>
      <p:ext uri="{BB962C8B-B14F-4D97-AF65-F5344CB8AC3E}">
        <p14:creationId xmlns:p14="http://schemas.microsoft.com/office/powerpoint/2010/main" val="12158929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D745CD4-25CE-4C17-BDFE-B172BF3D2764}" type="slidenum">
              <a:rPr lang="en-US" smtClean="0"/>
              <a:t>‹#›</a:t>
            </a:fld>
            <a:endParaRPr lang="en-US"/>
          </a:p>
        </p:txBody>
      </p:sp>
      <p:sp>
        <p:nvSpPr>
          <p:cNvPr id="7" name="MSIPCMContentMarking" descr="{&quot;HashCode&quot;:-1766024602,&quot;Placement&quot;:&quot;Header&quot;,&quot;Top&quot;:0.0,&quot;Left&quot;:0.0,&quot;SlideWidth&quot;:960,&quot;SlideHeight&quot;:540}"/>
          <p:cNvSpPr txBox="1"/>
          <p:nvPr userDrawn="1"/>
        </p:nvSpPr>
        <p:spPr>
          <a:xfrm>
            <a:off x="0" y="0"/>
            <a:ext cx="663105" cy="252360"/>
          </a:xfrm>
          <a:prstGeom prst="rect">
            <a:avLst/>
          </a:prstGeom>
          <a:noFill/>
        </p:spPr>
        <p:txBody>
          <a:bodyPr vert="horz" wrap="square" lIns="0" tIns="0" rIns="0" bIns="0" rtlCol="0" anchor="ctr" anchorCtr="1">
            <a:spAutoFit/>
          </a:bodyPr>
          <a:lstStyle/>
          <a:p>
            <a:pPr algn="l">
              <a:spcBef>
                <a:spcPts val="0"/>
              </a:spcBef>
              <a:spcAft>
                <a:spcPts val="0"/>
              </a:spcAft>
            </a:pPr>
            <a:r>
              <a:rPr lang="en-US" sz="1000">
                <a:solidFill>
                  <a:srgbClr val="007A93"/>
                </a:solidFill>
                <a:latin typeface="CorpoS" pitchFamily="2" charset="0"/>
              </a:rPr>
              <a:t>Internal</a:t>
            </a:r>
          </a:p>
        </p:txBody>
      </p:sp>
    </p:spTree>
    <p:extLst>
      <p:ext uri="{BB962C8B-B14F-4D97-AF65-F5344CB8AC3E}">
        <p14:creationId xmlns:p14="http://schemas.microsoft.com/office/powerpoint/2010/main" val="23407509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webp"/><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12.xml"/><Relationship Id="rId5" Type="http://schemas.openxmlformats.org/officeDocument/2006/relationships/hyperlink" Target="https://www.internationaljournalssrg.org/IJMCA/2019/Volume6-Issue1/IJMCA-V6I1P103.pdf" TargetMode="External"/><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12.xml"/><Relationship Id="rId4" Type="http://schemas.openxmlformats.org/officeDocument/2006/relationships/image" Target="../media/image9.jpeg"/></Relationships>
</file>

<file path=ppt/slides/_rels/slide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12.xml"/><Relationship Id="rId4" Type="http://schemas.openxmlformats.org/officeDocument/2006/relationships/image" Target="../media/image12.jpeg"/></Relationships>
</file>

<file path=ppt/slides/_rels/slide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e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Layout" Target="../slideLayouts/slideLayout12.xml"/><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bwMode="auto">
          <a:xfrm>
            <a:off x="373144" y="5198084"/>
            <a:ext cx="5951456" cy="342900"/>
          </a:xfrm>
          <a:prstGeom prst="rect">
            <a:avLst/>
          </a:prstGeom>
          <a:noFill/>
        </p:spPr>
        <p:txBody>
          <a:bodyPr wrap="none" lIns="0" tIns="0" rIns="0" bIns="0" rtlCol="0">
            <a:noAutofit/>
          </a:bodyPr>
          <a:lstStyle/>
          <a:p>
            <a:r>
              <a:rPr lang="en-US" sz="2800" dirty="0" err="1">
                <a:solidFill>
                  <a:srgbClr val="00FFFF"/>
                </a:solidFill>
                <a:latin typeface="CorpoA" pitchFamily="2" charset="0"/>
              </a:rPr>
              <a:t>MARSedes</a:t>
            </a:r>
            <a:r>
              <a:rPr lang="en-US" sz="2800" dirty="0">
                <a:solidFill>
                  <a:srgbClr val="00FFFF"/>
                </a:solidFill>
                <a:latin typeface="CorpoA" pitchFamily="2" charset="0"/>
              </a:rPr>
              <a:t> – RSPQ103</a:t>
            </a:r>
          </a:p>
          <a:p>
            <a:r>
              <a:rPr lang="en-US" sz="1400" dirty="0">
                <a:solidFill>
                  <a:srgbClr val="00FFFF"/>
                </a:solidFill>
                <a:latin typeface="CorpoA" pitchFamily="2" charset="0"/>
              </a:rPr>
              <a:t>Cars On Mars</a:t>
            </a:r>
          </a:p>
        </p:txBody>
      </p:sp>
    </p:spTree>
    <p:extLst>
      <p:ext uri="{BB962C8B-B14F-4D97-AF65-F5344CB8AC3E}">
        <p14:creationId xmlns:p14="http://schemas.microsoft.com/office/powerpoint/2010/main" val="12806677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2BF87AE3-BDDF-79F9-065C-07DA0740A8E8}"/>
              </a:ext>
            </a:extLst>
          </p:cNvPr>
          <p:cNvSpPr>
            <a:spLocks noGrp="1"/>
          </p:cNvSpPr>
          <p:nvPr>
            <p:ph type="body" sz="quarter" idx="17"/>
          </p:nvPr>
        </p:nvSpPr>
        <p:spPr/>
        <p:txBody>
          <a:bodyPr/>
          <a:lstStyle/>
          <a:p>
            <a:endParaRPr lang="en-IN"/>
          </a:p>
        </p:txBody>
      </p:sp>
      <p:sp>
        <p:nvSpPr>
          <p:cNvPr id="5" name="Text Placeholder 4">
            <a:extLst>
              <a:ext uri="{FF2B5EF4-FFF2-40B4-BE49-F238E27FC236}">
                <a16:creationId xmlns:a16="http://schemas.microsoft.com/office/drawing/2014/main" id="{FB5CC21E-52A2-3311-656E-F8E35DED0524}"/>
              </a:ext>
            </a:extLst>
          </p:cNvPr>
          <p:cNvSpPr>
            <a:spLocks noGrp="1"/>
          </p:cNvSpPr>
          <p:nvPr>
            <p:ph type="body" sz="quarter" idx="18"/>
          </p:nvPr>
        </p:nvSpPr>
        <p:spPr/>
        <p:txBody>
          <a:bodyPr/>
          <a:lstStyle/>
          <a:p>
            <a:endParaRPr lang="en-IN"/>
          </a:p>
        </p:txBody>
      </p:sp>
      <p:sp>
        <p:nvSpPr>
          <p:cNvPr id="6" name="Text Placeholder 5">
            <a:extLst>
              <a:ext uri="{FF2B5EF4-FFF2-40B4-BE49-F238E27FC236}">
                <a16:creationId xmlns:a16="http://schemas.microsoft.com/office/drawing/2014/main" id="{B542E11F-D2AC-7648-8B74-912C0D799FD8}"/>
              </a:ext>
            </a:extLst>
          </p:cNvPr>
          <p:cNvSpPr>
            <a:spLocks noGrp="1"/>
          </p:cNvSpPr>
          <p:nvPr>
            <p:ph type="body" sz="quarter" idx="19"/>
          </p:nvPr>
        </p:nvSpPr>
        <p:spPr/>
        <p:txBody>
          <a:bodyPr/>
          <a:lstStyle/>
          <a:p>
            <a:endParaRPr lang="en-IN"/>
          </a:p>
        </p:txBody>
      </p:sp>
      <p:sp>
        <p:nvSpPr>
          <p:cNvPr id="7" name="Slide Number Placeholder 6">
            <a:extLst>
              <a:ext uri="{FF2B5EF4-FFF2-40B4-BE49-F238E27FC236}">
                <a16:creationId xmlns:a16="http://schemas.microsoft.com/office/drawing/2014/main" id="{A9B2C699-3448-D2ED-7A24-96E4F2CF09D9}"/>
              </a:ext>
            </a:extLst>
          </p:cNvPr>
          <p:cNvSpPr>
            <a:spLocks noGrp="1"/>
          </p:cNvSpPr>
          <p:nvPr>
            <p:ph type="sldNum" sz="quarter" idx="16"/>
          </p:nvPr>
        </p:nvSpPr>
        <p:spPr/>
        <p:txBody>
          <a:bodyPr/>
          <a:lstStyle/>
          <a:p>
            <a:fld id="{AD1D1349-391B-44DC-865F-5996B3E40F26}" type="slidenum">
              <a:rPr lang="en-US" noProof="0" smtClean="0">
                <a:solidFill>
                  <a:schemeClr val="tx1"/>
                </a:solidFill>
              </a:rPr>
              <a:pPr/>
              <a:t>10</a:t>
            </a:fld>
            <a:endParaRPr lang="en-US" noProof="0" dirty="0">
              <a:solidFill>
                <a:schemeClr val="tx1"/>
              </a:solidFill>
            </a:endParaRPr>
          </a:p>
        </p:txBody>
      </p:sp>
      <p:pic>
        <p:nvPicPr>
          <p:cNvPr id="8" name="Picture 7">
            <a:extLst>
              <a:ext uri="{FF2B5EF4-FFF2-40B4-BE49-F238E27FC236}">
                <a16:creationId xmlns:a16="http://schemas.microsoft.com/office/drawing/2014/main" id="{30841095-15F5-C743-817D-A84090CEC9E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15051" y="792408"/>
            <a:ext cx="3749039" cy="1950792"/>
          </a:xfrm>
          <a:prstGeom prst="rect">
            <a:avLst/>
          </a:prstGeom>
        </p:spPr>
      </p:pic>
      <p:sp>
        <p:nvSpPr>
          <p:cNvPr id="9" name="TextBox 8">
            <a:extLst>
              <a:ext uri="{FF2B5EF4-FFF2-40B4-BE49-F238E27FC236}">
                <a16:creationId xmlns:a16="http://schemas.microsoft.com/office/drawing/2014/main" id="{6BC2830F-2DA4-39BD-DBDC-520C30410E6A}"/>
              </a:ext>
            </a:extLst>
          </p:cNvPr>
          <p:cNvSpPr txBox="1"/>
          <p:nvPr/>
        </p:nvSpPr>
        <p:spPr>
          <a:xfrm>
            <a:off x="4572000" y="792408"/>
            <a:ext cx="6405990" cy="1631216"/>
          </a:xfrm>
          <a:prstGeom prst="rect">
            <a:avLst/>
          </a:prstGeom>
          <a:noFill/>
        </p:spPr>
        <p:txBody>
          <a:bodyPr wrap="square" rtlCol="0">
            <a:spAutoFit/>
          </a:bodyPr>
          <a:lstStyle/>
          <a:p>
            <a:r>
              <a:rPr lang="en-US" b="1" dirty="0"/>
              <a:t>Head Up Display(HUD) for Navigation:</a:t>
            </a:r>
          </a:p>
          <a:p>
            <a:pPr algn="just"/>
            <a:r>
              <a:rPr lang="en-US" dirty="0"/>
              <a:t> </a:t>
            </a:r>
            <a:r>
              <a:rPr lang="en-US" sz="1600" dirty="0">
                <a:latin typeface="+mj-lt"/>
              </a:rPr>
              <a:t>HUD is a transparent display that is mounted on to the dashboard of the car and displays crucial information and data without diverting the driver from their usual viewing position. By this, we mean that the driver can be in straight heads up position and have access to all the vital information that they need to see while driving the car. </a:t>
            </a:r>
            <a:endParaRPr lang="en-IN" dirty="0"/>
          </a:p>
        </p:txBody>
      </p:sp>
      <p:pic>
        <p:nvPicPr>
          <p:cNvPr id="10" name="Picture 9">
            <a:extLst>
              <a:ext uri="{FF2B5EF4-FFF2-40B4-BE49-F238E27FC236}">
                <a16:creationId xmlns:a16="http://schemas.microsoft.com/office/drawing/2014/main" id="{87150C1A-8F54-A7D1-6835-D881D63D508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16824" y="3256384"/>
            <a:ext cx="5362605" cy="3088432"/>
          </a:xfrm>
          <a:prstGeom prst="rect">
            <a:avLst/>
          </a:prstGeom>
        </p:spPr>
      </p:pic>
      <p:sp>
        <p:nvSpPr>
          <p:cNvPr id="11" name="TextBox 10">
            <a:extLst>
              <a:ext uri="{FF2B5EF4-FFF2-40B4-BE49-F238E27FC236}">
                <a16:creationId xmlns:a16="http://schemas.microsoft.com/office/drawing/2014/main" id="{05116617-F892-08EA-38D7-8FF1B08ADD04}"/>
              </a:ext>
            </a:extLst>
          </p:cNvPr>
          <p:cNvSpPr txBox="1"/>
          <p:nvPr/>
        </p:nvSpPr>
        <p:spPr>
          <a:xfrm>
            <a:off x="742576" y="3900195"/>
            <a:ext cx="4865122" cy="1354217"/>
          </a:xfrm>
          <a:prstGeom prst="rect">
            <a:avLst/>
          </a:prstGeom>
          <a:noFill/>
        </p:spPr>
        <p:txBody>
          <a:bodyPr wrap="square" rtlCol="0">
            <a:spAutoFit/>
          </a:bodyPr>
          <a:lstStyle/>
          <a:p>
            <a:r>
              <a:rPr lang="en-US" b="1" dirty="0"/>
              <a:t>Roof Air Bag:</a:t>
            </a:r>
          </a:p>
          <a:p>
            <a:pPr algn="just"/>
            <a:r>
              <a:rPr lang="en-US" sz="1600" dirty="0">
                <a:latin typeface="+mj-lt"/>
              </a:rPr>
              <a:t>Roof airbags protect the passengers from head and neck injury by covering the ceiling of the vehicle in only 0.08 seconds for it's inflating from the back of the vehicle to the front</a:t>
            </a:r>
            <a:endParaRPr lang="en-IN" sz="1600" dirty="0">
              <a:latin typeface="+mj-lt"/>
            </a:endParaRPr>
          </a:p>
        </p:txBody>
      </p:sp>
    </p:spTree>
    <p:extLst>
      <p:ext uri="{BB962C8B-B14F-4D97-AF65-F5344CB8AC3E}">
        <p14:creationId xmlns:p14="http://schemas.microsoft.com/office/powerpoint/2010/main" val="21382764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995585A2-AF33-9DBF-7898-77C8F998DD77}"/>
              </a:ext>
            </a:extLst>
          </p:cNvPr>
          <p:cNvSpPr>
            <a:spLocks noGrp="1"/>
          </p:cNvSpPr>
          <p:nvPr>
            <p:ph type="sldNum" sz="quarter" idx="16"/>
          </p:nvPr>
        </p:nvSpPr>
        <p:spPr/>
        <p:txBody>
          <a:bodyPr/>
          <a:lstStyle/>
          <a:p>
            <a:fld id="{AD1D1349-391B-44DC-865F-5996B3E40F26}" type="slidenum">
              <a:rPr lang="en-US" noProof="0" smtClean="0">
                <a:solidFill>
                  <a:schemeClr val="tx1"/>
                </a:solidFill>
              </a:rPr>
              <a:pPr/>
              <a:t>11</a:t>
            </a:fld>
            <a:endParaRPr lang="en-US" noProof="0" dirty="0">
              <a:solidFill>
                <a:schemeClr val="tx1"/>
              </a:solidFill>
            </a:endParaRPr>
          </a:p>
        </p:txBody>
      </p:sp>
      <p:pic>
        <p:nvPicPr>
          <p:cNvPr id="11" name="Picture 10">
            <a:extLst>
              <a:ext uri="{FF2B5EF4-FFF2-40B4-BE49-F238E27FC236}">
                <a16:creationId xmlns:a16="http://schemas.microsoft.com/office/drawing/2014/main" id="{D23811FC-BF9B-6051-5C7F-3603F58DBE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5027" y="1051560"/>
            <a:ext cx="5437448" cy="5029200"/>
          </a:xfrm>
          <a:prstGeom prst="rect">
            <a:avLst/>
          </a:prstGeom>
        </p:spPr>
      </p:pic>
      <p:graphicFrame>
        <p:nvGraphicFramePr>
          <p:cNvPr id="12" name="Table 12">
            <a:extLst>
              <a:ext uri="{FF2B5EF4-FFF2-40B4-BE49-F238E27FC236}">
                <a16:creationId xmlns:a16="http://schemas.microsoft.com/office/drawing/2014/main" id="{85D3D452-3B5F-0C12-3BAD-10A440525CF5}"/>
              </a:ext>
            </a:extLst>
          </p:cNvPr>
          <p:cNvGraphicFramePr>
            <a:graphicFrameLocks noGrp="1"/>
          </p:cNvGraphicFramePr>
          <p:nvPr>
            <p:extLst>
              <p:ext uri="{D42A27DB-BD31-4B8C-83A1-F6EECF244321}">
                <p14:modId xmlns:p14="http://schemas.microsoft.com/office/powerpoint/2010/main" val="2450463420"/>
              </p:ext>
            </p:extLst>
          </p:nvPr>
        </p:nvGraphicFramePr>
        <p:xfrm>
          <a:off x="6466114" y="1051560"/>
          <a:ext cx="5421086" cy="4419600"/>
        </p:xfrm>
        <a:graphic>
          <a:graphicData uri="http://schemas.openxmlformats.org/drawingml/2006/table">
            <a:tbl>
              <a:tblPr firstRow="1" bandRow="1">
                <a:tableStyleId>{8799B23B-EC83-4686-B30A-512413B5E67A}</a:tableStyleId>
              </a:tblPr>
              <a:tblGrid>
                <a:gridCol w="1825399">
                  <a:extLst>
                    <a:ext uri="{9D8B030D-6E8A-4147-A177-3AD203B41FA5}">
                      <a16:colId xmlns:a16="http://schemas.microsoft.com/office/drawing/2014/main" val="2998745048"/>
                    </a:ext>
                  </a:extLst>
                </a:gridCol>
                <a:gridCol w="3595687">
                  <a:extLst>
                    <a:ext uri="{9D8B030D-6E8A-4147-A177-3AD203B41FA5}">
                      <a16:colId xmlns:a16="http://schemas.microsoft.com/office/drawing/2014/main" val="2681464966"/>
                    </a:ext>
                  </a:extLst>
                </a:gridCol>
              </a:tblGrid>
              <a:tr h="539220">
                <a:tc>
                  <a:txBody>
                    <a:bodyPr/>
                    <a:lstStyle/>
                    <a:p>
                      <a:r>
                        <a:rPr lang="en-IN" sz="1800" b="1" i="0" kern="1200" dirty="0">
                          <a:solidFill>
                            <a:schemeClr val="tx1"/>
                          </a:solidFill>
                          <a:effectLst/>
                          <a:latin typeface="+mn-lt"/>
                          <a:ea typeface="+mn-ea"/>
                          <a:cs typeface="+mn-cs"/>
                        </a:rPr>
                        <a:t>Main Job</a:t>
                      </a:r>
                      <a:endParaRPr lang="en-IN" dirty="0"/>
                    </a:p>
                  </a:txBody>
                  <a:tcPr/>
                </a:tc>
                <a:tc>
                  <a:txBody>
                    <a:bodyPr/>
                    <a:lstStyle/>
                    <a:p>
                      <a:r>
                        <a:rPr lang="en-US" sz="1600" b="0" i="0" kern="1200" dirty="0">
                          <a:solidFill>
                            <a:schemeClr val="tx1"/>
                          </a:solidFill>
                          <a:effectLst/>
                          <a:latin typeface="+mj-lt"/>
                          <a:ea typeface="+mn-ea"/>
                          <a:cs typeface="+mn-cs"/>
                        </a:rPr>
                        <a:t>To produce oxygen from the Martian carbon-dioxide atmosphere</a:t>
                      </a:r>
                      <a:endParaRPr lang="en-IN" sz="1600" dirty="0">
                        <a:latin typeface="+mj-lt"/>
                      </a:endParaRPr>
                    </a:p>
                  </a:txBody>
                  <a:tcPr/>
                </a:tc>
                <a:extLst>
                  <a:ext uri="{0D108BD9-81ED-4DB2-BD59-A6C34878D82A}">
                    <a16:rowId xmlns:a16="http://schemas.microsoft.com/office/drawing/2014/main" val="2026456493"/>
                  </a:ext>
                </a:extLst>
              </a:tr>
              <a:tr h="308126">
                <a:tc>
                  <a:txBody>
                    <a:bodyPr/>
                    <a:lstStyle/>
                    <a:p>
                      <a:r>
                        <a:rPr lang="en-IN" sz="1800" b="1" i="0" kern="1200" dirty="0">
                          <a:solidFill>
                            <a:schemeClr val="tx1"/>
                          </a:solidFill>
                          <a:effectLst/>
                          <a:latin typeface="+mn-lt"/>
                          <a:ea typeface="+mn-ea"/>
                          <a:cs typeface="+mn-cs"/>
                        </a:rPr>
                        <a:t>Mass</a:t>
                      </a:r>
                      <a:endParaRPr lang="en-IN" dirty="0"/>
                    </a:p>
                  </a:txBody>
                  <a:tcPr/>
                </a:tc>
                <a:tc>
                  <a:txBody>
                    <a:bodyPr/>
                    <a:lstStyle/>
                    <a:p>
                      <a:r>
                        <a:rPr lang="en-IN" sz="1600" b="0" i="0" kern="1200" dirty="0">
                          <a:solidFill>
                            <a:schemeClr val="tx1"/>
                          </a:solidFill>
                          <a:effectLst/>
                          <a:latin typeface="+mj-lt"/>
                          <a:ea typeface="+mn-ea"/>
                          <a:cs typeface="+mn-cs"/>
                        </a:rPr>
                        <a:t>17.1 kilograms</a:t>
                      </a:r>
                      <a:endParaRPr lang="en-IN" sz="1600" dirty="0">
                        <a:latin typeface="+mj-lt"/>
                      </a:endParaRPr>
                    </a:p>
                  </a:txBody>
                  <a:tcPr/>
                </a:tc>
                <a:extLst>
                  <a:ext uri="{0D108BD9-81ED-4DB2-BD59-A6C34878D82A}">
                    <a16:rowId xmlns:a16="http://schemas.microsoft.com/office/drawing/2014/main" val="2055103441"/>
                  </a:ext>
                </a:extLst>
              </a:tr>
              <a:tr h="539220">
                <a:tc>
                  <a:txBody>
                    <a:bodyPr/>
                    <a:lstStyle/>
                    <a:p>
                      <a:r>
                        <a:rPr lang="en-IN" sz="1800" b="1" i="0" kern="1200" dirty="0">
                          <a:solidFill>
                            <a:schemeClr val="tx1"/>
                          </a:solidFill>
                          <a:effectLst/>
                          <a:latin typeface="+mn-lt"/>
                          <a:ea typeface="+mn-ea"/>
                          <a:cs typeface="+mn-cs"/>
                        </a:rPr>
                        <a:t>Weight</a:t>
                      </a:r>
                      <a:endParaRPr lang="en-IN" dirty="0"/>
                    </a:p>
                  </a:txBody>
                  <a:tcPr/>
                </a:tc>
                <a:tc>
                  <a:txBody>
                    <a:bodyPr/>
                    <a:lstStyle/>
                    <a:p>
                      <a:r>
                        <a:rPr lang="en-US" sz="1600" b="0" i="0" kern="1200" dirty="0">
                          <a:solidFill>
                            <a:schemeClr val="tx1"/>
                          </a:solidFill>
                          <a:effectLst/>
                          <a:latin typeface="+mj-lt"/>
                          <a:ea typeface="+mn-ea"/>
                          <a:cs typeface="+mn-cs"/>
                        </a:rPr>
                        <a:t>37.7 pounds on Earth, 14.14 pounds on Mars</a:t>
                      </a:r>
                      <a:endParaRPr lang="en-IN" sz="1600" dirty="0">
                        <a:latin typeface="+mj-lt"/>
                      </a:endParaRPr>
                    </a:p>
                  </a:txBody>
                  <a:tcPr/>
                </a:tc>
                <a:extLst>
                  <a:ext uri="{0D108BD9-81ED-4DB2-BD59-A6C34878D82A}">
                    <a16:rowId xmlns:a16="http://schemas.microsoft.com/office/drawing/2014/main" val="2351847899"/>
                  </a:ext>
                </a:extLst>
              </a:tr>
              <a:tr h="308126">
                <a:tc>
                  <a:txBody>
                    <a:bodyPr/>
                    <a:lstStyle/>
                    <a:p>
                      <a:r>
                        <a:rPr lang="en-IN" sz="1800" b="1" i="0" kern="1200" dirty="0">
                          <a:solidFill>
                            <a:schemeClr val="tx1"/>
                          </a:solidFill>
                          <a:effectLst/>
                          <a:latin typeface="+mn-lt"/>
                          <a:ea typeface="+mn-ea"/>
                          <a:cs typeface="+mn-cs"/>
                        </a:rPr>
                        <a:t>Power</a:t>
                      </a:r>
                      <a:endParaRPr lang="en-IN" dirty="0"/>
                    </a:p>
                  </a:txBody>
                  <a:tcPr/>
                </a:tc>
                <a:tc>
                  <a:txBody>
                    <a:bodyPr/>
                    <a:lstStyle/>
                    <a:p>
                      <a:r>
                        <a:rPr lang="en-US" sz="1600" dirty="0">
                          <a:latin typeface="+mj-lt"/>
                        </a:rPr>
                        <a:t>300 watts</a:t>
                      </a:r>
                      <a:endParaRPr lang="en-IN" sz="1600" dirty="0">
                        <a:latin typeface="+mj-lt"/>
                      </a:endParaRPr>
                    </a:p>
                  </a:txBody>
                  <a:tcPr/>
                </a:tc>
                <a:extLst>
                  <a:ext uri="{0D108BD9-81ED-4DB2-BD59-A6C34878D82A}">
                    <a16:rowId xmlns:a16="http://schemas.microsoft.com/office/drawing/2014/main" val="1041447016"/>
                  </a:ext>
                </a:extLst>
              </a:tr>
              <a:tr h="770314">
                <a:tc>
                  <a:txBody>
                    <a:bodyPr/>
                    <a:lstStyle/>
                    <a:p>
                      <a:r>
                        <a:rPr lang="en-IN" sz="1800" b="1" i="0" kern="1200" dirty="0">
                          <a:solidFill>
                            <a:schemeClr val="tx1"/>
                          </a:solidFill>
                          <a:effectLst/>
                          <a:latin typeface="+mn-lt"/>
                          <a:ea typeface="+mn-ea"/>
                          <a:cs typeface="+mn-cs"/>
                        </a:rPr>
                        <a:t>Volume</a:t>
                      </a:r>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b="0" i="0" kern="1200" dirty="0">
                          <a:solidFill>
                            <a:schemeClr val="tx1"/>
                          </a:solidFill>
                          <a:effectLst/>
                          <a:latin typeface="+mj-lt"/>
                          <a:ea typeface="+mn-ea"/>
                          <a:cs typeface="+mn-cs"/>
                        </a:rPr>
                        <a:t>9.4 x 9.4 x 12.2 inches</a:t>
                      </a:r>
                      <a:br>
                        <a:rPr lang="en-IN" sz="1600" dirty="0">
                          <a:latin typeface="+mj-lt"/>
                        </a:rPr>
                      </a:br>
                      <a:r>
                        <a:rPr lang="en-IN" sz="1600" b="0" i="0" kern="1200" dirty="0">
                          <a:solidFill>
                            <a:schemeClr val="tx1"/>
                          </a:solidFill>
                          <a:effectLst/>
                          <a:latin typeface="+mj-lt"/>
                          <a:ea typeface="+mn-ea"/>
                          <a:cs typeface="+mn-cs"/>
                        </a:rPr>
                        <a:t>(23.9 x 23.9 x 30.9 </a:t>
                      </a:r>
                      <a:r>
                        <a:rPr lang="en-IN" sz="1600" b="0" i="0" kern="1200" dirty="0" err="1">
                          <a:solidFill>
                            <a:schemeClr val="tx1"/>
                          </a:solidFill>
                          <a:effectLst/>
                          <a:latin typeface="+mj-lt"/>
                          <a:ea typeface="+mn-ea"/>
                          <a:cs typeface="+mn-cs"/>
                        </a:rPr>
                        <a:t>centimeters</a:t>
                      </a:r>
                      <a:r>
                        <a:rPr lang="en-IN" sz="1600" b="0" i="0" kern="1200" dirty="0">
                          <a:solidFill>
                            <a:schemeClr val="tx1"/>
                          </a:solidFill>
                          <a:effectLst/>
                          <a:latin typeface="+mj-lt"/>
                          <a:ea typeface="+mn-ea"/>
                          <a:cs typeface="+mn-cs"/>
                        </a:rPr>
                        <a:t>)</a:t>
                      </a:r>
                      <a:endParaRPr lang="en-IN" sz="1600" dirty="0">
                        <a:latin typeface="+mj-lt"/>
                      </a:endParaRPr>
                    </a:p>
                    <a:p>
                      <a:endParaRPr lang="en-IN" sz="1600" dirty="0">
                        <a:latin typeface="+mj-lt"/>
                      </a:endParaRPr>
                    </a:p>
                  </a:txBody>
                  <a:tcPr/>
                </a:tc>
                <a:extLst>
                  <a:ext uri="{0D108BD9-81ED-4DB2-BD59-A6C34878D82A}">
                    <a16:rowId xmlns:a16="http://schemas.microsoft.com/office/drawing/2014/main" val="2594213320"/>
                  </a:ext>
                </a:extLst>
              </a:tr>
              <a:tr h="539220">
                <a:tc>
                  <a:txBody>
                    <a:bodyPr/>
                    <a:lstStyle/>
                    <a:p>
                      <a:r>
                        <a:rPr lang="en-IN" sz="1800" b="1" i="0" kern="1200" dirty="0">
                          <a:solidFill>
                            <a:schemeClr val="tx1"/>
                          </a:solidFill>
                          <a:effectLst/>
                          <a:latin typeface="+mn-lt"/>
                          <a:ea typeface="+mn-ea"/>
                          <a:cs typeface="+mn-cs"/>
                        </a:rPr>
                        <a:t>Oxygen Production Rate</a:t>
                      </a:r>
                      <a:endParaRPr lang="en-IN" dirty="0"/>
                    </a:p>
                  </a:txBody>
                  <a:tcPr/>
                </a:tc>
                <a:tc>
                  <a:txBody>
                    <a:bodyPr/>
                    <a:lstStyle/>
                    <a:p>
                      <a:r>
                        <a:rPr lang="en-US" sz="1600" b="0" i="0" kern="1200" dirty="0">
                          <a:solidFill>
                            <a:schemeClr val="tx1"/>
                          </a:solidFill>
                          <a:effectLst/>
                          <a:latin typeface="+mj-lt"/>
                          <a:ea typeface="+mn-ea"/>
                          <a:cs typeface="+mn-cs"/>
                        </a:rPr>
                        <a:t>Up to 10 grams per hour</a:t>
                      </a:r>
                      <a:br>
                        <a:rPr lang="en-US" sz="1600" dirty="0">
                          <a:latin typeface="+mj-lt"/>
                        </a:rPr>
                      </a:br>
                      <a:r>
                        <a:rPr lang="en-US" sz="1600" b="0" i="0" kern="1200" dirty="0">
                          <a:solidFill>
                            <a:schemeClr val="tx1"/>
                          </a:solidFill>
                          <a:effectLst/>
                          <a:latin typeface="+mj-lt"/>
                          <a:ea typeface="+mn-ea"/>
                          <a:cs typeface="+mn-cs"/>
                        </a:rPr>
                        <a:t>(At least 0.022 pounds per hour)</a:t>
                      </a:r>
                      <a:endParaRPr lang="en-IN" sz="1600" dirty="0">
                        <a:latin typeface="+mj-lt"/>
                      </a:endParaRPr>
                    </a:p>
                  </a:txBody>
                  <a:tcPr/>
                </a:tc>
                <a:extLst>
                  <a:ext uri="{0D108BD9-81ED-4DB2-BD59-A6C34878D82A}">
                    <a16:rowId xmlns:a16="http://schemas.microsoft.com/office/drawing/2014/main" val="3358412731"/>
                  </a:ext>
                </a:extLst>
              </a:tr>
              <a:tr h="1001408">
                <a:tc>
                  <a:txBody>
                    <a:bodyPr/>
                    <a:lstStyle/>
                    <a:p>
                      <a:r>
                        <a:rPr lang="en-IN" b="1" dirty="0">
                          <a:effectLst/>
                        </a:rPr>
                        <a:t>Operation Time</a:t>
                      </a:r>
                      <a:endParaRPr lang="en-IN" dirty="0">
                        <a:effectLst/>
                      </a:endParaRPr>
                    </a:p>
                  </a:txBody>
                  <a:tcPr anchor="ctr"/>
                </a:tc>
                <a:tc>
                  <a:txBody>
                    <a:bodyPr/>
                    <a:lstStyle/>
                    <a:p>
                      <a:r>
                        <a:rPr lang="en-US" sz="1600" b="0" i="0" kern="1200" dirty="0">
                          <a:solidFill>
                            <a:schemeClr val="tx1"/>
                          </a:solidFill>
                          <a:effectLst/>
                          <a:latin typeface="+mj-lt"/>
                          <a:ea typeface="+mn-ea"/>
                          <a:cs typeface="+mn-cs"/>
                        </a:rPr>
                        <a:t>Approximately one hour of oxygen (O</a:t>
                      </a:r>
                      <a:r>
                        <a:rPr lang="en-US" sz="1600" b="0" i="0" kern="1200" baseline="-25000" dirty="0">
                          <a:solidFill>
                            <a:schemeClr val="tx1"/>
                          </a:solidFill>
                          <a:effectLst/>
                          <a:latin typeface="+mj-lt"/>
                          <a:ea typeface="+mn-ea"/>
                          <a:cs typeface="+mn-cs"/>
                        </a:rPr>
                        <a:t>2</a:t>
                      </a:r>
                      <a:r>
                        <a:rPr lang="en-US" sz="1600" b="0" i="0" kern="1200" dirty="0">
                          <a:solidFill>
                            <a:schemeClr val="tx1"/>
                          </a:solidFill>
                          <a:effectLst/>
                          <a:latin typeface="+mj-lt"/>
                          <a:ea typeface="+mn-ea"/>
                          <a:cs typeface="+mn-cs"/>
                        </a:rPr>
                        <a:t>) production per experiment, which will be scheduled intermittently over the duration of the mission.</a:t>
                      </a:r>
                      <a:endParaRPr lang="en-IN" sz="1600" dirty="0">
                        <a:latin typeface="+mj-lt"/>
                      </a:endParaRPr>
                    </a:p>
                  </a:txBody>
                  <a:tcPr/>
                </a:tc>
                <a:extLst>
                  <a:ext uri="{0D108BD9-81ED-4DB2-BD59-A6C34878D82A}">
                    <a16:rowId xmlns:a16="http://schemas.microsoft.com/office/drawing/2014/main" val="3457654191"/>
                  </a:ext>
                </a:extLst>
              </a:tr>
            </a:tbl>
          </a:graphicData>
        </a:graphic>
      </p:graphicFrame>
      <p:sp>
        <p:nvSpPr>
          <p:cNvPr id="13" name="TextBox 12">
            <a:extLst>
              <a:ext uri="{FF2B5EF4-FFF2-40B4-BE49-F238E27FC236}">
                <a16:creationId xmlns:a16="http://schemas.microsoft.com/office/drawing/2014/main" id="{5E63964E-1567-9F7C-E97A-C03521C2C8A4}"/>
              </a:ext>
            </a:extLst>
          </p:cNvPr>
          <p:cNvSpPr txBox="1"/>
          <p:nvPr/>
        </p:nvSpPr>
        <p:spPr>
          <a:xfrm>
            <a:off x="443920" y="398129"/>
            <a:ext cx="2793802" cy="369332"/>
          </a:xfrm>
          <a:prstGeom prst="rect">
            <a:avLst/>
          </a:prstGeom>
          <a:noFill/>
        </p:spPr>
        <p:txBody>
          <a:bodyPr wrap="square" rtlCol="0">
            <a:spAutoFit/>
          </a:bodyPr>
          <a:lstStyle/>
          <a:p>
            <a:r>
              <a:rPr lang="en-US" b="1" dirty="0"/>
              <a:t>MOXIE</a:t>
            </a:r>
            <a:endParaRPr lang="en-IN" b="1" dirty="0"/>
          </a:p>
        </p:txBody>
      </p:sp>
    </p:spTree>
    <p:extLst>
      <p:ext uri="{BB962C8B-B14F-4D97-AF65-F5344CB8AC3E}">
        <p14:creationId xmlns:p14="http://schemas.microsoft.com/office/powerpoint/2010/main" val="26425955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4DD6F310-8040-5FFE-E82E-826B322F8BA8}"/>
              </a:ext>
            </a:extLst>
          </p:cNvPr>
          <p:cNvSpPr>
            <a:spLocks noGrp="1"/>
          </p:cNvSpPr>
          <p:nvPr>
            <p:ph type="sldNum" sz="quarter" idx="16"/>
          </p:nvPr>
        </p:nvSpPr>
        <p:spPr/>
        <p:txBody>
          <a:bodyPr/>
          <a:lstStyle/>
          <a:p>
            <a:fld id="{AD1D1349-391B-44DC-865F-5996B3E40F26}" type="slidenum">
              <a:rPr lang="en-US" noProof="0" smtClean="0">
                <a:solidFill>
                  <a:schemeClr val="tx1"/>
                </a:solidFill>
              </a:rPr>
              <a:pPr/>
              <a:t>12</a:t>
            </a:fld>
            <a:endParaRPr lang="en-US" noProof="0" dirty="0">
              <a:solidFill>
                <a:schemeClr val="tx1"/>
              </a:solidFill>
            </a:endParaRPr>
          </a:p>
        </p:txBody>
      </p:sp>
      <p:sp>
        <p:nvSpPr>
          <p:cNvPr id="8" name="TextBox 7">
            <a:extLst>
              <a:ext uri="{FF2B5EF4-FFF2-40B4-BE49-F238E27FC236}">
                <a16:creationId xmlns:a16="http://schemas.microsoft.com/office/drawing/2014/main" id="{46ECB454-E3EC-E768-2AC7-683EE9FE0E82}"/>
              </a:ext>
            </a:extLst>
          </p:cNvPr>
          <p:cNvSpPr txBox="1"/>
          <p:nvPr/>
        </p:nvSpPr>
        <p:spPr>
          <a:xfrm>
            <a:off x="307910" y="391886"/>
            <a:ext cx="11513976" cy="5139869"/>
          </a:xfrm>
          <a:prstGeom prst="rect">
            <a:avLst/>
          </a:prstGeom>
          <a:noFill/>
        </p:spPr>
        <p:txBody>
          <a:bodyPr wrap="square" rtlCol="0">
            <a:spAutoFit/>
          </a:bodyPr>
          <a:lstStyle/>
          <a:p>
            <a:endParaRPr lang="en-US" b="1" dirty="0"/>
          </a:p>
          <a:p>
            <a:r>
              <a:rPr lang="en-US" b="1" dirty="0"/>
              <a:t>Things to know about MOIXE:</a:t>
            </a:r>
          </a:p>
          <a:p>
            <a:endParaRPr lang="en-US" b="1" dirty="0"/>
          </a:p>
          <a:p>
            <a:pPr marL="342900" indent="-342900">
              <a:buAutoNum type="arabicPeriod"/>
            </a:pPr>
            <a:r>
              <a:rPr lang="en-US" sz="1600" dirty="0">
                <a:latin typeface="+mj-lt"/>
              </a:rPr>
              <a:t>MOXIE makes Oxygen on Mars.</a:t>
            </a:r>
          </a:p>
          <a:p>
            <a:pPr marL="342900" indent="-342900">
              <a:buAutoNum type="arabicPeriod"/>
            </a:pPr>
            <a:endParaRPr lang="en-US" sz="1600" dirty="0">
              <a:latin typeface="+mj-lt"/>
            </a:endParaRPr>
          </a:p>
          <a:p>
            <a:pPr marL="342900" indent="-342900">
              <a:buAutoNum type="arabicPeriod"/>
            </a:pPr>
            <a:r>
              <a:rPr lang="en-US" sz="1600" dirty="0">
                <a:latin typeface="+mj-lt"/>
              </a:rPr>
              <a:t>MOXIE Helps Future Explorers.</a:t>
            </a:r>
          </a:p>
          <a:p>
            <a:pPr marL="342900" indent="-342900">
              <a:buAutoNum type="arabicPeriod"/>
            </a:pPr>
            <a:endParaRPr lang="en-US" sz="1600" dirty="0">
              <a:latin typeface="+mj-lt"/>
            </a:endParaRPr>
          </a:p>
          <a:p>
            <a:pPr marL="342900" indent="-342900">
              <a:buAutoNum type="arabicPeriod"/>
            </a:pPr>
            <a:r>
              <a:rPr lang="en-US" sz="1600" dirty="0">
                <a:latin typeface="+mj-lt"/>
              </a:rPr>
              <a:t>MOXIE Breathes like a Tree.</a:t>
            </a:r>
          </a:p>
          <a:p>
            <a:pPr marL="342900" indent="-342900">
              <a:buAutoNum type="arabicPeriod"/>
            </a:pPr>
            <a:endParaRPr lang="en-US" sz="1600" dirty="0">
              <a:latin typeface="+mj-lt"/>
            </a:endParaRPr>
          </a:p>
          <a:p>
            <a:pPr marL="342900" indent="-342900">
              <a:buAutoNum type="arabicPeriod"/>
            </a:pPr>
            <a:endParaRPr lang="en-US" sz="1600" dirty="0">
              <a:latin typeface="+mj-lt"/>
            </a:endParaRPr>
          </a:p>
          <a:p>
            <a:endParaRPr lang="en-US" b="1" dirty="0"/>
          </a:p>
          <a:p>
            <a:pPr marL="285750" indent="-285750">
              <a:buFont typeface="Arial" panose="020B0604020202020204" pitchFamily="34" charset="0"/>
              <a:buChar char="•"/>
            </a:pPr>
            <a:r>
              <a:rPr lang="en-US" sz="1600" dirty="0">
                <a:latin typeface="+mj-lt"/>
              </a:rPr>
              <a:t>Our Concept is to install MOXIE to provide O2 in the car.</a:t>
            </a:r>
          </a:p>
          <a:p>
            <a:pPr marL="285750" indent="-285750">
              <a:buFont typeface="Arial" panose="020B0604020202020204" pitchFamily="34" charset="0"/>
              <a:buChar char="•"/>
            </a:pPr>
            <a:endParaRPr lang="en-US" sz="1600" dirty="0">
              <a:latin typeface="+mj-lt"/>
            </a:endParaRPr>
          </a:p>
          <a:p>
            <a:pPr marL="285750" indent="-285750">
              <a:buFont typeface="Arial" panose="020B0604020202020204" pitchFamily="34" charset="0"/>
              <a:buChar char="•"/>
            </a:pPr>
            <a:r>
              <a:rPr lang="en-US" sz="1600" dirty="0">
                <a:latin typeface="+mj-lt"/>
              </a:rPr>
              <a:t>MOXIE produces 10gm of O2 per hour which is equal to 896.5L</a:t>
            </a:r>
          </a:p>
          <a:p>
            <a:r>
              <a:rPr lang="en-US" sz="1600" dirty="0">
                <a:latin typeface="+mj-lt"/>
              </a:rPr>
              <a:t>       of O2 gas in Volume. </a:t>
            </a:r>
          </a:p>
          <a:p>
            <a:endParaRPr lang="en-US" sz="1600" dirty="0">
              <a:latin typeface="+mj-lt"/>
            </a:endParaRPr>
          </a:p>
          <a:p>
            <a:pPr marL="285750" indent="-285750">
              <a:buFont typeface="Arial" panose="020B0604020202020204" pitchFamily="34" charset="0"/>
              <a:buChar char="•"/>
            </a:pPr>
            <a:r>
              <a:rPr lang="en-US" sz="1600" dirty="0">
                <a:latin typeface="+mj-lt"/>
              </a:rPr>
              <a:t>A human breathes 5-6mL of O2 per minute , for an hour human </a:t>
            </a:r>
          </a:p>
          <a:p>
            <a:r>
              <a:rPr lang="en-US" sz="1600" dirty="0">
                <a:latin typeface="+mj-lt"/>
              </a:rPr>
              <a:t>       breathes 350mL – 360mL of O2.</a:t>
            </a:r>
          </a:p>
          <a:p>
            <a:endParaRPr lang="en-US" sz="1600" dirty="0">
              <a:latin typeface="+mj-lt"/>
            </a:endParaRPr>
          </a:p>
          <a:p>
            <a:pPr marL="285750" indent="-285750">
              <a:buFont typeface="Arial" panose="020B0604020202020204" pitchFamily="34" charset="0"/>
              <a:buChar char="•"/>
            </a:pPr>
            <a:r>
              <a:rPr lang="en-US" sz="1600" dirty="0">
                <a:latin typeface="+mj-lt"/>
              </a:rPr>
              <a:t>By our calculation 2 individuals can survive on in our car.</a:t>
            </a:r>
          </a:p>
        </p:txBody>
      </p:sp>
      <p:pic>
        <p:nvPicPr>
          <p:cNvPr id="9" name="Picture 8">
            <a:extLst>
              <a:ext uri="{FF2B5EF4-FFF2-40B4-BE49-F238E27FC236}">
                <a16:creationId xmlns:a16="http://schemas.microsoft.com/office/drawing/2014/main" id="{BE5FBED7-FEF4-0377-8F46-7C5942C4AC0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41377" y="1063527"/>
            <a:ext cx="4889655" cy="2933794"/>
          </a:xfrm>
          <a:prstGeom prst="rect">
            <a:avLst/>
          </a:prstGeom>
        </p:spPr>
      </p:pic>
    </p:spTree>
    <p:extLst>
      <p:ext uri="{BB962C8B-B14F-4D97-AF65-F5344CB8AC3E}">
        <p14:creationId xmlns:p14="http://schemas.microsoft.com/office/powerpoint/2010/main" val="34972450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3189637C-97FA-0342-21FD-497DAAC51F8E}"/>
              </a:ext>
            </a:extLst>
          </p:cNvPr>
          <p:cNvSpPr>
            <a:spLocks noGrp="1"/>
          </p:cNvSpPr>
          <p:nvPr>
            <p:ph type="sldNum" sz="quarter" idx="16"/>
          </p:nvPr>
        </p:nvSpPr>
        <p:spPr/>
        <p:txBody>
          <a:bodyPr/>
          <a:lstStyle/>
          <a:p>
            <a:fld id="{AD1D1349-391B-44DC-865F-5996B3E40F26}" type="slidenum">
              <a:rPr lang="en-US" noProof="0" smtClean="0">
                <a:solidFill>
                  <a:schemeClr val="tx1"/>
                </a:solidFill>
              </a:rPr>
              <a:pPr/>
              <a:t>13</a:t>
            </a:fld>
            <a:endParaRPr lang="en-US" noProof="0" dirty="0">
              <a:solidFill>
                <a:schemeClr val="tx1"/>
              </a:solidFill>
            </a:endParaRPr>
          </a:p>
        </p:txBody>
      </p:sp>
      <p:pic>
        <p:nvPicPr>
          <p:cNvPr id="14" name="Picture 13">
            <a:extLst>
              <a:ext uri="{FF2B5EF4-FFF2-40B4-BE49-F238E27FC236}">
                <a16:creationId xmlns:a16="http://schemas.microsoft.com/office/drawing/2014/main" id="{3BDD868C-7754-122F-64CC-AB2B0997040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8773" y="623323"/>
            <a:ext cx="4800976" cy="2950301"/>
          </a:xfrm>
          <a:prstGeom prst="rect">
            <a:avLst/>
          </a:prstGeom>
        </p:spPr>
      </p:pic>
      <p:sp>
        <p:nvSpPr>
          <p:cNvPr id="15" name="TextBox 14">
            <a:extLst>
              <a:ext uri="{FF2B5EF4-FFF2-40B4-BE49-F238E27FC236}">
                <a16:creationId xmlns:a16="http://schemas.microsoft.com/office/drawing/2014/main" id="{C63AA990-E9DC-C66A-637E-A7C39E7D0C12}"/>
              </a:ext>
            </a:extLst>
          </p:cNvPr>
          <p:cNvSpPr txBox="1"/>
          <p:nvPr/>
        </p:nvSpPr>
        <p:spPr>
          <a:xfrm>
            <a:off x="5826310" y="1273284"/>
            <a:ext cx="5726917" cy="892552"/>
          </a:xfrm>
          <a:prstGeom prst="rect">
            <a:avLst/>
          </a:prstGeom>
          <a:noFill/>
        </p:spPr>
        <p:txBody>
          <a:bodyPr wrap="square" rtlCol="0">
            <a:spAutoFit/>
          </a:bodyPr>
          <a:lstStyle/>
          <a:p>
            <a:r>
              <a:rPr lang="en-US" b="1" dirty="0"/>
              <a:t> Auto Start:</a:t>
            </a:r>
          </a:p>
          <a:p>
            <a:endParaRPr lang="en-US" b="1" dirty="0"/>
          </a:p>
          <a:p>
            <a:r>
              <a:rPr lang="en-IN" sz="1600" dirty="0">
                <a:latin typeface="+mj-lt"/>
              </a:rPr>
              <a:t>Car automatically get started when user occupies the driver seat .</a:t>
            </a:r>
            <a:endParaRPr lang="en-US" sz="1600" dirty="0">
              <a:latin typeface="+mj-lt"/>
            </a:endParaRPr>
          </a:p>
        </p:txBody>
      </p:sp>
      <p:pic>
        <p:nvPicPr>
          <p:cNvPr id="17" name="Picture 16">
            <a:extLst>
              <a:ext uri="{FF2B5EF4-FFF2-40B4-BE49-F238E27FC236}">
                <a16:creationId xmlns:a16="http://schemas.microsoft.com/office/drawing/2014/main" id="{C5D9D589-7DD3-A397-4EB4-799A0AEEDF0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66921" y="3429000"/>
            <a:ext cx="2771193" cy="2842054"/>
          </a:xfrm>
          <a:prstGeom prst="rect">
            <a:avLst/>
          </a:prstGeom>
        </p:spPr>
      </p:pic>
      <p:pic>
        <p:nvPicPr>
          <p:cNvPr id="19" name="Picture 18">
            <a:extLst>
              <a:ext uri="{FF2B5EF4-FFF2-40B4-BE49-F238E27FC236}">
                <a16:creationId xmlns:a16="http://schemas.microsoft.com/office/drawing/2014/main" id="{418385E4-EE32-577D-3030-ACA450C0B3B3}"/>
              </a:ext>
            </a:extLst>
          </p:cNvPr>
          <p:cNvPicPr>
            <a:picLocks noChangeAspect="1"/>
          </p:cNvPicPr>
          <p:nvPr/>
        </p:nvPicPr>
        <p:blipFill>
          <a:blip r:embed="rId4"/>
          <a:stretch>
            <a:fillRect/>
          </a:stretch>
        </p:blipFill>
        <p:spPr>
          <a:xfrm>
            <a:off x="1373171" y="4011451"/>
            <a:ext cx="5204911" cy="2072820"/>
          </a:xfrm>
          <a:prstGeom prst="rect">
            <a:avLst/>
          </a:prstGeom>
        </p:spPr>
      </p:pic>
      <p:cxnSp>
        <p:nvCxnSpPr>
          <p:cNvPr id="21" name="Straight Arrow Connector 20">
            <a:extLst>
              <a:ext uri="{FF2B5EF4-FFF2-40B4-BE49-F238E27FC236}">
                <a16:creationId xmlns:a16="http://schemas.microsoft.com/office/drawing/2014/main" id="{4B1E0FA5-BE83-3129-16AA-9C9569A7AD8C}"/>
              </a:ext>
            </a:extLst>
          </p:cNvPr>
          <p:cNvCxnSpPr>
            <a:cxnSpLocks/>
          </p:cNvCxnSpPr>
          <p:nvPr/>
        </p:nvCxnSpPr>
        <p:spPr>
          <a:xfrm flipH="1">
            <a:off x="6578082" y="4189445"/>
            <a:ext cx="1688839" cy="85841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4" name="TextBox 23">
            <a:extLst>
              <a:ext uri="{FF2B5EF4-FFF2-40B4-BE49-F238E27FC236}">
                <a16:creationId xmlns:a16="http://schemas.microsoft.com/office/drawing/2014/main" id="{86ECA6E2-ECBD-078F-5F35-EEB9CCCADB62}"/>
              </a:ext>
            </a:extLst>
          </p:cNvPr>
          <p:cNvSpPr txBox="1"/>
          <p:nvPr/>
        </p:nvSpPr>
        <p:spPr>
          <a:xfrm>
            <a:off x="1772816" y="6084271"/>
            <a:ext cx="4693298" cy="646331"/>
          </a:xfrm>
          <a:prstGeom prst="rect">
            <a:avLst/>
          </a:prstGeom>
          <a:noFill/>
        </p:spPr>
        <p:txBody>
          <a:bodyPr wrap="square" rtlCol="0">
            <a:spAutoFit/>
          </a:bodyPr>
          <a:lstStyle/>
          <a:p>
            <a:r>
              <a:rPr lang="en-US" dirty="0">
                <a:hlinkClick r:id="rId5"/>
              </a:rPr>
              <a:t>Execution of Mobile Video Calls utilizing Holographic View (internationaljournalssrg.org)</a:t>
            </a:r>
            <a:endParaRPr lang="en-IN" dirty="0"/>
          </a:p>
        </p:txBody>
      </p:sp>
    </p:spTree>
    <p:extLst>
      <p:ext uri="{BB962C8B-B14F-4D97-AF65-F5344CB8AC3E}">
        <p14:creationId xmlns:p14="http://schemas.microsoft.com/office/powerpoint/2010/main" val="28506004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5CE7A5F0-32F0-DF0F-41C7-B10C67E04451}"/>
              </a:ext>
            </a:extLst>
          </p:cNvPr>
          <p:cNvSpPr>
            <a:spLocks noGrp="1"/>
          </p:cNvSpPr>
          <p:nvPr>
            <p:ph type="sldNum" sz="quarter" idx="16"/>
          </p:nvPr>
        </p:nvSpPr>
        <p:spPr/>
        <p:txBody>
          <a:bodyPr/>
          <a:lstStyle/>
          <a:p>
            <a:fld id="{AD1D1349-391B-44DC-865F-5996B3E40F26}" type="slidenum">
              <a:rPr lang="en-US" noProof="0" smtClean="0">
                <a:solidFill>
                  <a:schemeClr val="tx1"/>
                </a:solidFill>
              </a:rPr>
              <a:pPr/>
              <a:t>14</a:t>
            </a:fld>
            <a:endParaRPr lang="en-US" noProof="0" dirty="0">
              <a:solidFill>
                <a:schemeClr val="tx1"/>
              </a:solidFill>
            </a:endParaRPr>
          </a:p>
        </p:txBody>
      </p:sp>
    </p:spTree>
    <p:extLst>
      <p:ext uri="{BB962C8B-B14F-4D97-AF65-F5344CB8AC3E}">
        <p14:creationId xmlns:p14="http://schemas.microsoft.com/office/powerpoint/2010/main" val="21142730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669D05FC-37FD-C91B-28A8-5896B02241B0}"/>
              </a:ext>
            </a:extLst>
          </p:cNvPr>
          <p:cNvSpPr>
            <a:spLocks noGrp="1"/>
          </p:cNvSpPr>
          <p:nvPr>
            <p:ph type="sldNum" sz="quarter" idx="16"/>
          </p:nvPr>
        </p:nvSpPr>
        <p:spPr/>
        <p:txBody>
          <a:bodyPr/>
          <a:lstStyle/>
          <a:p>
            <a:fld id="{AD1D1349-391B-44DC-865F-5996B3E40F26}" type="slidenum">
              <a:rPr lang="en-US" noProof="0" smtClean="0">
                <a:solidFill>
                  <a:schemeClr val="tx1"/>
                </a:solidFill>
              </a:rPr>
              <a:pPr/>
              <a:t>15</a:t>
            </a:fld>
            <a:endParaRPr lang="en-US" noProof="0" dirty="0">
              <a:solidFill>
                <a:schemeClr val="tx1"/>
              </a:solidFill>
            </a:endParaRPr>
          </a:p>
        </p:txBody>
      </p:sp>
    </p:spTree>
    <p:extLst>
      <p:ext uri="{BB962C8B-B14F-4D97-AF65-F5344CB8AC3E}">
        <p14:creationId xmlns:p14="http://schemas.microsoft.com/office/powerpoint/2010/main" val="13298726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968479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67B88765-13F7-530C-243A-22E4EE49D94D}"/>
              </a:ext>
            </a:extLst>
          </p:cNvPr>
          <p:cNvSpPr>
            <a:spLocks noGrp="1"/>
          </p:cNvSpPr>
          <p:nvPr>
            <p:ph type="sldNum" sz="quarter" idx="16"/>
          </p:nvPr>
        </p:nvSpPr>
        <p:spPr/>
        <p:txBody>
          <a:bodyPr/>
          <a:lstStyle/>
          <a:p>
            <a:fld id="{AD1D1349-391B-44DC-865F-5996B3E40F26}" type="slidenum">
              <a:rPr lang="en-US" noProof="0" smtClean="0">
                <a:solidFill>
                  <a:schemeClr val="tx1"/>
                </a:solidFill>
              </a:rPr>
              <a:pPr/>
              <a:t>17</a:t>
            </a:fld>
            <a:endParaRPr lang="en-US" noProof="0" dirty="0">
              <a:solidFill>
                <a:schemeClr val="tx1"/>
              </a:solidFill>
            </a:endParaRPr>
          </a:p>
        </p:txBody>
      </p:sp>
    </p:spTree>
    <p:extLst>
      <p:ext uri="{BB962C8B-B14F-4D97-AF65-F5344CB8AC3E}">
        <p14:creationId xmlns:p14="http://schemas.microsoft.com/office/powerpoint/2010/main" val="34896216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4"/>
          <p:cNvSpPr>
            <a:spLocks noGrp="1"/>
          </p:cNvSpPr>
          <p:nvPr>
            <p:ph type="sldNum" sz="quarter" idx="16"/>
          </p:nvPr>
        </p:nvSpPr>
        <p:spPr>
          <a:xfrm>
            <a:off x="11474574" y="6476586"/>
            <a:ext cx="323830" cy="306000"/>
          </a:xfrm>
        </p:spPr>
        <p:txBody>
          <a:bodyPr/>
          <a:lstStyle/>
          <a:p>
            <a:fld id="{AD1D1349-391B-44DC-865F-5996B3E40F26}" type="slidenum">
              <a:rPr lang="en-US" noProof="0" smtClean="0">
                <a:solidFill>
                  <a:schemeClr val="tx1"/>
                </a:solidFill>
              </a:rPr>
              <a:pPr/>
              <a:t>2</a:t>
            </a:fld>
            <a:endParaRPr lang="en-US" noProof="0" dirty="0">
              <a:solidFill>
                <a:schemeClr val="tx1"/>
              </a:solidFill>
            </a:endParaRPr>
          </a:p>
        </p:txBody>
      </p:sp>
      <p:sp>
        <p:nvSpPr>
          <p:cNvPr id="2" name="TextBox 1">
            <a:extLst>
              <a:ext uri="{FF2B5EF4-FFF2-40B4-BE49-F238E27FC236}">
                <a16:creationId xmlns:a16="http://schemas.microsoft.com/office/drawing/2014/main" id="{15A1F137-DF70-1ECD-94C2-A73A926C7F08}"/>
              </a:ext>
            </a:extLst>
          </p:cNvPr>
          <p:cNvSpPr txBox="1"/>
          <p:nvPr/>
        </p:nvSpPr>
        <p:spPr>
          <a:xfrm flipH="1">
            <a:off x="330941" y="442733"/>
            <a:ext cx="8276163" cy="3926909"/>
          </a:xfrm>
          <a:prstGeom prst="rect">
            <a:avLst/>
          </a:prstGeom>
          <a:noFill/>
        </p:spPr>
        <p:txBody>
          <a:bodyPr wrap="square" rtlCol="0">
            <a:spAutoFit/>
          </a:bodyPr>
          <a:lstStyle/>
          <a:p>
            <a:r>
              <a:rPr lang="en-US" sz="4400" dirty="0">
                <a:latin typeface="+mj-lt"/>
              </a:rPr>
              <a:t>Introduction :</a:t>
            </a:r>
          </a:p>
          <a:p>
            <a:endParaRPr lang="en-US" sz="3600" dirty="0"/>
          </a:p>
          <a:p>
            <a:pPr marL="0" marR="0">
              <a:lnSpc>
                <a:spcPct val="107000"/>
              </a:lnSpc>
              <a:spcBef>
                <a:spcPts val="0"/>
              </a:spcBef>
              <a:spcAft>
                <a:spcPts val="800"/>
              </a:spcAft>
            </a:pPr>
            <a:r>
              <a:rPr lang="en-US" sz="1600" dirty="0">
                <a:effectLst/>
                <a:latin typeface="+mj-lt"/>
                <a:ea typeface="Calibri" panose="020F0502020204030204" pitchFamily="34" charset="0"/>
                <a:cs typeface="Times New Roman" panose="02020603050405020304" pitchFamily="18" charset="0"/>
              </a:rPr>
              <a:t>Is there life on Mars? One day, answer to this question would be as simple to say as life exists on earth. </a:t>
            </a:r>
          </a:p>
          <a:p>
            <a:pPr marL="0" marR="0" algn="just">
              <a:lnSpc>
                <a:spcPct val="107000"/>
              </a:lnSpc>
              <a:spcBef>
                <a:spcPts val="0"/>
              </a:spcBef>
              <a:spcAft>
                <a:spcPts val="800"/>
              </a:spcAft>
            </a:pPr>
            <a:r>
              <a:rPr lang="en-US" sz="1600" dirty="0">
                <a:effectLst/>
                <a:latin typeface="+mj-lt"/>
                <a:ea typeface="Calibri" panose="020F0502020204030204" pitchFamily="34" charset="0"/>
                <a:cs typeface="Times New Roman" panose="02020603050405020304" pitchFamily="18" charset="0"/>
              </a:rPr>
              <a:t>Introducing our newest concept vehicle designed demanding for travelling on the surface of the Red planet Mars. The  next generation of mankind could be travelling and working in a high tech vehicle for more exploration on the planet. Ours is a splendid size motor vehicle and has massive wheels for moving over dunes , rocks and huge craters on its surface. Also it is a high tech automatic car with installation of MOXIE. </a:t>
            </a:r>
          </a:p>
          <a:p>
            <a:endParaRPr lang="en-US" sz="3600" dirty="0"/>
          </a:p>
        </p:txBody>
      </p:sp>
      <p:pic>
        <p:nvPicPr>
          <p:cNvPr id="4" name="Picture 3">
            <a:extLst>
              <a:ext uri="{FF2B5EF4-FFF2-40B4-BE49-F238E27FC236}">
                <a16:creationId xmlns:a16="http://schemas.microsoft.com/office/drawing/2014/main" id="{5648982D-A0C7-3505-24A3-0994F5D573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4946" y="3474382"/>
            <a:ext cx="6568581" cy="2940885"/>
          </a:xfrm>
          <a:prstGeom prst="rect">
            <a:avLst/>
          </a:prstGeom>
        </p:spPr>
      </p:pic>
    </p:spTree>
    <p:extLst>
      <p:ext uri="{BB962C8B-B14F-4D97-AF65-F5344CB8AC3E}">
        <p14:creationId xmlns:p14="http://schemas.microsoft.com/office/powerpoint/2010/main" val="9650577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E5B5C16-CEEC-9AAF-3405-B31C8DFB55E1}"/>
              </a:ext>
            </a:extLst>
          </p:cNvPr>
          <p:cNvSpPr>
            <a:spLocks noGrp="1"/>
          </p:cNvSpPr>
          <p:nvPr>
            <p:ph type="body" sz="quarter" idx="13"/>
          </p:nvPr>
        </p:nvSpPr>
        <p:spPr>
          <a:xfrm>
            <a:off x="395081" y="151202"/>
            <a:ext cx="5505133" cy="819182"/>
          </a:xfrm>
        </p:spPr>
        <p:txBody>
          <a:bodyPr>
            <a:normAutofit/>
          </a:bodyPr>
          <a:lstStyle/>
          <a:p>
            <a:r>
              <a:rPr lang="en-US" sz="4400" dirty="0">
                <a:latin typeface="+mj-lt"/>
              </a:rPr>
              <a:t>Concept:</a:t>
            </a:r>
          </a:p>
          <a:p>
            <a:endParaRPr lang="en-US" sz="3600" dirty="0"/>
          </a:p>
          <a:p>
            <a:endParaRPr lang="en-US" dirty="0"/>
          </a:p>
          <a:p>
            <a:endParaRPr lang="en-US" dirty="0"/>
          </a:p>
          <a:p>
            <a:endParaRPr lang="en-US" dirty="0"/>
          </a:p>
          <a:p>
            <a:endParaRPr lang="en-US" dirty="0"/>
          </a:p>
          <a:p>
            <a:endParaRPr lang="en-US" dirty="0"/>
          </a:p>
        </p:txBody>
      </p:sp>
      <p:sp>
        <p:nvSpPr>
          <p:cNvPr id="7" name="Slide Number Placeholder 6">
            <a:extLst>
              <a:ext uri="{FF2B5EF4-FFF2-40B4-BE49-F238E27FC236}">
                <a16:creationId xmlns:a16="http://schemas.microsoft.com/office/drawing/2014/main" id="{E263F7D1-BFB6-2959-15EF-206D42A6921F}"/>
              </a:ext>
            </a:extLst>
          </p:cNvPr>
          <p:cNvSpPr>
            <a:spLocks noGrp="1"/>
          </p:cNvSpPr>
          <p:nvPr>
            <p:ph type="sldNum" sz="quarter" idx="16"/>
          </p:nvPr>
        </p:nvSpPr>
        <p:spPr/>
        <p:txBody>
          <a:bodyPr/>
          <a:lstStyle/>
          <a:p>
            <a:fld id="{AD1D1349-391B-44DC-865F-5996B3E40F26}" type="slidenum">
              <a:rPr lang="en-US" noProof="0" smtClean="0">
                <a:solidFill>
                  <a:schemeClr val="tx1"/>
                </a:solidFill>
              </a:rPr>
              <a:pPr/>
              <a:t>3</a:t>
            </a:fld>
            <a:endParaRPr lang="en-US" noProof="0" dirty="0">
              <a:solidFill>
                <a:schemeClr val="tx1"/>
              </a:solidFill>
            </a:endParaRPr>
          </a:p>
        </p:txBody>
      </p:sp>
      <p:pic>
        <p:nvPicPr>
          <p:cNvPr id="10" name="Picture 9">
            <a:extLst>
              <a:ext uri="{FF2B5EF4-FFF2-40B4-BE49-F238E27FC236}">
                <a16:creationId xmlns:a16="http://schemas.microsoft.com/office/drawing/2014/main" id="{636D7716-C6AC-AFB2-40DC-F1AFCD34CC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70154" y="1034823"/>
            <a:ext cx="4026765" cy="2094884"/>
          </a:xfrm>
          <a:prstGeom prst="rect">
            <a:avLst/>
          </a:prstGeom>
        </p:spPr>
      </p:pic>
      <p:pic>
        <p:nvPicPr>
          <p:cNvPr id="12" name="Picture 11">
            <a:extLst>
              <a:ext uri="{FF2B5EF4-FFF2-40B4-BE49-F238E27FC236}">
                <a16:creationId xmlns:a16="http://schemas.microsoft.com/office/drawing/2014/main" id="{98863C1F-D5D8-5A15-C87C-7E2028EC5D1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69352" y="3985095"/>
            <a:ext cx="4311535" cy="1677807"/>
          </a:xfrm>
          <a:prstGeom prst="rect">
            <a:avLst/>
          </a:prstGeom>
        </p:spPr>
      </p:pic>
      <p:sp>
        <p:nvSpPr>
          <p:cNvPr id="13" name="TextBox 12">
            <a:extLst>
              <a:ext uri="{FF2B5EF4-FFF2-40B4-BE49-F238E27FC236}">
                <a16:creationId xmlns:a16="http://schemas.microsoft.com/office/drawing/2014/main" id="{653A6ECC-EA2F-E8FD-0B13-69F8F5010FA6}"/>
              </a:ext>
            </a:extLst>
          </p:cNvPr>
          <p:cNvSpPr txBox="1"/>
          <p:nvPr/>
        </p:nvSpPr>
        <p:spPr>
          <a:xfrm>
            <a:off x="2638777" y="5472738"/>
            <a:ext cx="3339035" cy="369332"/>
          </a:xfrm>
          <a:prstGeom prst="rect">
            <a:avLst/>
          </a:prstGeom>
          <a:noFill/>
        </p:spPr>
        <p:txBody>
          <a:bodyPr wrap="square" rtlCol="0">
            <a:spAutoFit/>
          </a:bodyPr>
          <a:lstStyle/>
          <a:p>
            <a:r>
              <a:rPr lang="en-US" dirty="0"/>
              <a:t>Rough sketches</a:t>
            </a:r>
            <a:endParaRPr lang="en-IN" dirty="0"/>
          </a:p>
        </p:txBody>
      </p:sp>
      <p:sp>
        <p:nvSpPr>
          <p:cNvPr id="14" name="TextBox 13">
            <a:extLst>
              <a:ext uri="{FF2B5EF4-FFF2-40B4-BE49-F238E27FC236}">
                <a16:creationId xmlns:a16="http://schemas.microsoft.com/office/drawing/2014/main" id="{0919410F-3DBB-A9E7-D6CB-7A4CF82844A5}"/>
              </a:ext>
            </a:extLst>
          </p:cNvPr>
          <p:cNvSpPr txBox="1"/>
          <p:nvPr/>
        </p:nvSpPr>
        <p:spPr>
          <a:xfrm>
            <a:off x="8204299" y="5842070"/>
            <a:ext cx="3339035" cy="369332"/>
          </a:xfrm>
          <a:prstGeom prst="rect">
            <a:avLst/>
          </a:prstGeom>
          <a:noFill/>
        </p:spPr>
        <p:txBody>
          <a:bodyPr wrap="square" rtlCol="0">
            <a:spAutoFit/>
          </a:bodyPr>
          <a:lstStyle/>
          <a:p>
            <a:r>
              <a:rPr lang="en-US" dirty="0"/>
              <a:t>Initial phase of car</a:t>
            </a:r>
            <a:endParaRPr lang="en-IN" dirty="0"/>
          </a:p>
        </p:txBody>
      </p:sp>
      <p:sp>
        <p:nvSpPr>
          <p:cNvPr id="15" name="TextBox 14">
            <a:extLst>
              <a:ext uri="{FF2B5EF4-FFF2-40B4-BE49-F238E27FC236}">
                <a16:creationId xmlns:a16="http://schemas.microsoft.com/office/drawing/2014/main" id="{90790280-5402-3936-C008-0882D73950D8}"/>
              </a:ext>
            </a:extLst>
          </p:cNvPr>
          <p:cNvSpPr txBox="1"/>
          <p:nvPr/>
        </p:nvSpPr>
        <p:spPr>
          <a:xfrm>
            <a:off x="8341852" y="3341513"/>
            <a:ext cx="3339035" cy="369332"/>
          </a:xfrm>
          <a:prstGeom prst="rect">
            <a:avLst/>
          </a:prstGeom>
          <a:noFill/>
        </p:spPr>
        <p:txBody>
          <a:bodyPr wrap="square" rtlCol="0">
            <a:spAutoFit/>
          </a:bodyPr>
          <a:lstStyle/>
          <a:p>
            <a:r>
              <a:rPr lang="en-US" dirty="0"/>
              <a:t>Initial phase of car</a:t>
            </a:r>
            <a:endParaRPr lang="en-IN" dirty="0"/>
          </a:p>
        </p:txBody>
      </p:sp>
      <p:pic>
        <p:nvPicPr>
          <p:cNvPr id="4" name="Picture 3">
            <a:extLst>
              <a:ext uri="{FF2B5EF4-FFF2-40B4-BE49-F238E27FC236}">
                <a16:creationId xmlns:a16="http://schemas.microsoft.com/office/drawing/2014/main" id="{EA5FE135-21E3-0D5C-AF2B-7F16C92A7F7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5081" y="889737"/>
            <a:ext cx="6963251" cy="4272057"/>
          </a:xfrm>
          <a:prstGeom prst="rect">
            <a:avLst/>
          </a:prstGeom>
        </p:spPr>
      </p:pic>
    </p:spTree>
    <p:extLst>
      <p:ext uri="{BB962C8B-B14F-4D97-AF65-F5344CB8AC3E}">
        <p14:creationId xmlns:p14="http://schemas.microsoft.com/office/powerpoint/2010/main" val="10499252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441AD077-845C-D004-76C6-A66F0FFA56BA}"/>
              </a:ext>
            </a:extLst>
          </p:cNvPr>
          <p:cNvSpPr>
            <a:spLocks noGrp="1"/>
          </p:cNvSpPr>
          <p:nvPr>
            <p:ph type="sldNum" sz="quarter" idx="16"/>
          </p:nvPr>
        </p:nvSpPr>
        <p:spPr/>
        <p:txBody>
          <a:bodyPr/>
          <a:lstStyle/>
          <a:p>
            <a:fld id="{AD1D1349-391B-44DC-865F-5996B3E40F26}" type="slidenum">
              <a:rPr lang="en-US" noProof="0" smtClean="0">
                <a:solidFill>
                  <a:schemeClr val="tx1"/>
                </a:solidFill>
              </a:rPr>
              <a:pPr/>
              <a:t>4</a:t>
            </a:fld>
            <a:endParaRPr lang="en-US" noProof="0" dirty="0">
              <a:solidFill>
                <a:schemeClr val="tx1"/>
              </a:solidFill>
            </a:endParaRPr>
          </a:p>
        </p:txBody>
      </p:sp>
      <p:pic>
        <p:nvPicPr>
          <p:cNvPr id="9" name="Picture 8">
            <a:extLst>
              <a:ext uri="{FF2B5EF4-FFF2-40B4-BE49-F238E27FC236}">
                <a16:creationId xmlns:a16="http://schemas.microsoft.com/office/drawing/2014/main" id="{500E44A7-EA94-EA35-D974-B7646F323F0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0013" y="203786"/>
            <a:ext cx="4560178" cy="2939586"/>
          </a:xfrm>
          <a:prstGeom prst="rect">
            <a:avLst/>
          </a:prstGeom>
        </p:spPr>
      </p:pic>
      <p:pic>
        <p:nvPicPr>
          <p:cNvPr id="11" name="Picture 10">
            <a:extLst>
              <a:ext uri="{FF2B5EF4-FFF2-40B4-BE49-F238E27FC236}">
                <a16:creationId xmlns:a16="http://schemas.microsoft.com/office/drawing/2014/main" id="{EFE04721-3E0E-EB8E-66E8-AC652B55A4B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40510" y="3613666"/>
            <a:ext cx="4059681" cy="2813995"/>
          </a:xfrm>
          <a:prstGeom prst="rect">
            <a:avLst/>
          </a:prstGeom>
        </p:spPr>
      </p:pic>
      <p:pic>
        <p:nvPicPr>
          <p:cNvPr id="13" name="Picture 12">
            <a:extLst>
              <a:ext uri="{FF2B5EF4-FFF2-40B4-BE49-F238E27FC236}">
                <a16:creationId xmlns:a16="http://schemas.microsoft.com/office/drawing/2014/main" id="{88BCB50B-8A06-85F0-BC64-92E4FC2546C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70335" y="1343666"/>
            <a:ext cx="5547038" cy="3599411"/>
          </a:xfrm>
          <a:prstGeom prst="rect">
            <a:avLst/>
          </a:prstGeom>
        </p:spPr>
      </p:pic>
      <p:sp>
        <p:nvSpPr>
          <p:cNvPr id="14" name="TextBox 13">
            <a:extLst>
              <a:ext uri="{FF2B5EF4-FFF2-40B4-BE49-F238E27FC236}">
                <a16:creationId xmlns:a16="http://schemas.microsoft.com/office/drawing/2014/main" id="{ADA0A20F-8E19-8E30-1994-3CB36DD48A18}"/>
              </a:ext>
            </a:extLst>
          </p:cNvPr>
          <p:cNvSpPr txBox="1"/>
          <p:nvPr/>
        </p:nvSpPr>
        <p:spPr>
          <a:xfrm>
            <a:off x="1952439" y="3244334"/>
            <a:ext cx="1119665" cy="369332"/>
          </a:xfrm>
          <a:prstGeom prst="rect">
            <a:avLst/>
          </a:prstGeom>
          <a:noFill/>
        </p:spPr>
        <p:txBody>
          <a:bodyPr wrap="none" rtlCol="0">
            <a:spAutoFit/>
          </a:bodyPr>
          <a:lstStyle/>
          <a:p>
            <a:r>
              <a:rPr lang="en-US" b="1" dirty="0"/>
              <a:t>Side View</a:t>
            </a:r>
            <a:endParaRPr lang="en-IN" b="1" dirty="0"/>
          </a:p>
        </p:txBody>
      </p:sp>
      <p:sp>
        <p:nvSpPr>
          <p:cNvPr id="16" name="TextBox 15">
            <a:extLst>
              <a:ext uri="{FF2B5EF4-FFF2-40B4-BE49-F238E27FC236}">
                <a16:creationId xmlns:a16="http://schemas.microsoft.com/office/drawing/2014/main" id="{FD37F382-A6CA-805F-895C-6B0BD9B47F08}"/>
              </a:ext>
            </a:extLst>
          </p:cNvPr>
          <p:cNvSpPr txBox="1"/>
          <p:nvPr/>
        </p:nvSpPr>
        <p:spPr>
          <a:xfrm>
            <a:off x="2073729" y="6390237"/>
            <a:ext cx="6144208" cy="369332"/>
          </a:xfrm>
          <a:prstGeom prst="rect">
            <a:avLst/>
          </a:prstGeom>
          <a:noFill/>
        </p:spPr>
        <p:txBody>
          <a:bodyPr wrap="square">
            <a:spAutoFit/>
          </a:bodyPr>
          <a:lstStyle/>
          <a:p>
            <a:r>
              <a:rPr lang="en-US" b="1" dirty="0"/>
              <a:t>Side View</a:t>
            </a:r>
            <a:endParaRPr lang="en-IN" b="1" dirty="0"/>
          </a:p>
        </p:txBody>
      </p:sp>
      <p:sp>
        <p:nvSpPr>
          <p:cNvPr id="18" name="TextBox 17">
            <a:extLst>
              <a:ext uri="{FF2B5EF4-FFF2-40B4-BE49-F238E27FC236}">
                <a16:creationId xmlns:a16="http://schemas.microsoft.com/office/drawing/2014/main" id="{49C2B834-D5F5-1553-EDBD-0E7168E0EA12}"/>
              </a:ext>
            </a:extLst>
          </p:cNvPr>
          <p:cNvSpPr txBox="1"/>
          <p:nvPr/>
        </p:nvSpPr>
        <p:spPr>
          <a:xfrm>
            <a:off x="7598422" y="4943077"/>
            <a:ext cx="6144208" cy="369332"/>
          </a:xfrm>
          <a:prstGeom prst="rect">
            <a:avLst/>
          </a:prstGeom>
          <a:noFill/>
        </p:spPr>
        <p:txBody>
          <a:bodyPr wrap="square">
            <a:spAutoFit/>
          </a:bodyPr>
          <a:lstStyle/>
          <a:p>
            <a:r>
              <a:rPr lang="en-US" b="1" dirty="0"/>
              <a:t>Back View</a:t>
            </a:r>
            <a:endParaRPr lang="en-IN" b="1" dirty="0"/>
          </a:p>
        </p:txBody>
      </p:sp>
      <p:sp>
        <p:nvSpPr>
          <p:cNvPr id="19" name="TextBox 18">
            <a:extLst>
              <a:ext uri="{FF2B5EF4-FFF2-40B4-BE49-F238E27FC236}">
                <a16:creationId xmlns:a16="http://schemas.microsoft.com/office/drawing/2014/main" id="{AD207EEF-FDFC-1F84-35BD-F1B5C501F0C4}"/>
              </a:ext>
            </a:extLst>
          </p:cNvPr>
          <p:cNvSpPr txBox="1"/>
          <p:nvPr/>
        </p:nvSpPr>
        <p:spPr>
          <a:xfrm>
            <a:off x="5756988" y="270588"/>
            <a:ext cx="4560178" cy="523220"/>
          </a:xfrm>
          <a:prstGeom prst="rect">
            <a:avLst/>
          </a:prstGeom>
          <a:noFill/>
        </p:spPr>
        <p:txBody>
          <a:bodyPr wrap="square" rtlCol="0">
            <a:spAutoFit/>
          </a:bodyPr>
          <a:lstStyle/>
          <a:p>
            <a:r>
              <a:rPr lang="en-US" sz="2800" b="1" dirty="0"/>
              <a:t>Final Sketches:</a:t>
            </a:r>
            <a:endParaRPr lang="en-IN" sz="2800" b="1" dirty="0"/>
          </a:p>
        </p:txBody>
      </p:sp>
    </p:spTree>
    <p:extLst>
      <p:ext uri="{BB962C8B-B14F-4D97-AF65-F5344CB8AC3E}">
        <p14:creationId xmlns:p14="http://schemas.microsoft.com/office/powerpoint/2010/main" val="14436465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3C20AE-4C90-0C98-71DD-B93A24BD65FF}"/>
              </a:ext>
            </a:extLst>
          </p:cNvPr>
          <p:cNvSpPr>
            <a:spLocks noGrp="1"/>
          </p:cNvSpPr>
          <p:nvPr>
            <p:ph type="title"/>
          </p:nvPr>
        </p:nvSpPr>
        <p:spPr>
          <a:xfrm>
            <a:off x="116747" y="75414"/>
            <a:ext cx="10515600" cy="1622151"/>
          </a:xfrm>
        </p:spPr>
        <p:txBody>
          <a:bodyPr>
            <a:normAutofit/>
          </a:bodyPr>
          <a:lstStyle/>
          <a:p>
            <a:r>
              <a:rPr lang="en-US" dirty="0"/>
              <a:t>Target Consumer:</a:t>
            </a:r>
            <a:br>
              <a:rPr lang="en-US" dirty="0"/>
            </a:br>
            <a:endParaRPr lang="en-US" dirty="0"/>
          </a:p>
        </p:txBody>
      </p:sp>
      <p:sp>
        <p:nvSpPr>
          <p:cNvPr id="6" name="Text Placeholder 5">
            <a:extLst>
              <a:ext uri="{FF2B5EF4-FFF2-40B4-BE49-F238E27FC236}">
                <a16:creationId xmlns:a16="http://schemas.microsoft.com/office/drawing/2014/main" id="{C5D97BA6-F06E-3E19-5A9A-B7A308234757}"/>
              </a:ext>
            </a:extLst>
          </p:cNvPr>
          <p:cNvSpPr>
            <a:spLocks noGrp="1"/>
          </p:cNvSpPr>
          <p:nvPr>
            <p:ph type="body" sz="quarter" idx="19"/>
          </p:nvPr>
        </p:nvSpPr>
        <p:spPr/>
        <p:txBody>
          <a:bodyPr/>
          <a:lstStyle/>
          <a:p>
            <a:endParaRPr lang="en-US" dirty="0"/>
          </a:p>
        </p:txBody>
      </p:sp>
      <p:sp>
        <p:nvSpPr>
          <p:cNvPr id="7" name="Slide Number Placeholder 6">
            <a:extLst>
              <a:ext uri="{FF2B5EF4-FFF2-40B4-BE49-F238E27FC236}">
                <a16:creationId xmlns:a16="http://schemas.microsoft.com/office/drawing/2014/main" id="{9F2742DA-C5B4-0365-CA7B-F6B65D187CBE}"/>
              </a:ext>
            </a:extLst>
          </p:cNvPr>
          <p:cNvSpPr>
            <a:spLocks noGrp="1"/>
          </p:cNvSpPr>
          <p:nvPr>
            <p:ph type="sldNum" sz="quarter" idx="16"/>
          </p:nvPr>
        </p:nvSpPr>
        <p:spPr/>
        <p:txBody>
          <a:bodyPr/>
          <a:lstStyle/>
          <a:p>
            <a:fld id="{AD1D1349-391B-44DC-865F-5996B3E40F26}" type="slidenum">
              <a:rPr lang="en-US" noProof="0" smtClean="0">
                <a:solidFill>
                  <a:schemeClr val="tx1"/>
                </a:solidFill>
              </a:rPr>
              <a:pPr/>
              <a:t>5</a:t>
            </a:fld>
            <a:endParaRPr lang="en-US" noProof="0" dirty="0">
              <a:solidFill>
                <a:schemeClr val="tx1"/>
              </a:solidFill>
            </a:endParaRPr>
          </a:p>
        </p:txBody>
      </p:sp>
      <p:pic>
        <p:nvPicPr>
          <p:cNvPr id="9" name="Picture 8">
            <a:extLst>
              <a:ext uri="{FF2B5EF4-FFF2-40B4-BE49-F238E27FC236}">
                <a16:creationId xmlns:a16="http://schemas.microsoft.com/office/drawing/2014/main" id="{5B79F3E2-BC85-E442-AE56-B9CE5AA1DFF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33911" y="3655081"/>
            <a:ext cx="4822166" cy="3127505"/>
          </a:xfrm>
          <a:prstGeom prst="rect">
            <a:avLst/>
          </a:prstGeom>
        </p:spPr>
      </p:pic>
      <p:pic>
        <p:nvPicPr>
          <p:cNvPr id="1026" name="Picture 2" descr="Fusion Rockets to Mars… Part 1 | Crowlspace">
            <a:extLst>
              <a:ext uri="{FF2B5EF4-FFF2-40B4-BE49-F238E27FC236}">
                <a16:creationId xmlns:a16="http://schemas.microsoft.com/office/drawing/2014/main" id="{146466D6-34AE-D280-6C06-6C39590F9F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94695" y="475535"/>
            <a:ext cx="6047116" cy="310011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F2B58F1B-9FF7-A825-0746-7337AC81B6DF}"/>
              </a:ext>
            </a:extLst>
          </p:cNvPr>
          <p:cNvSpPr txBox="1"/>
          <p:nvPr/>
        </p:nvSpPr>
        <p:spPr>
          <a:xfrm>
            <a:off x="207034" y="1061049"/>
            <a:ext cx="3476445" cy="2800767"/>
          </a:xfrm>
          <a:prstGeom prst="rect">
            <a:avLst/>
          </a:prstGeom>
          <a:noFill/>
        </p:spPr>
        <p:txBody>
          <a:bodyPr wrap="square" rtlCol="0">
            <a:spAutoFit/>
          </a:bodyPr>
          <a:lstStyle/>
          <a:p>
            <a:pPr algn="just"/>
            <a:r>
              <a:rPr lang="en-US" sz="1600" dirty="0">
                <a:latin typeface="+mj-lt"/>
              </a:rPr>
              <a:t>In the light of building concept for </a:t>
            </a:r>
            <a:r>
              <a:rPr lang="en-US" sz="1600" dirty="0"/>
              <a:t>off- roaders</a:t>
            </a:r>
            <a:r>
              <a:rPr lang="en-US" sz="1600" dirty="0">
                <a:latin typeface="+mj-lt"/>
              </a:rPr>
              <a:t>, one popular design that seems most plausible is that of SUV’s ,Buggy Carts, Mini trucks, Monster truck. This vehicle is meant for these Off- roaders who would participate in frequent off-roading travel which would require them to stay protected from the harsh Martian environment outside of the colonies and can explore new things on planet Mars. </a:t>
            </a:r>
          </a:p>
        </p:txBody>
      </p:sp>
    </p:spTree>
    <p:extLst>
      <p:ext uri="{BB962C8B-B14F-4D97-AF65-F5344CB8AC3E}">
        <p14:creationId xmlns:p14="http://schemas.microsoft.com/office/powerpoint/2010/main" val="30176294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7FB7FB-31FA-82BA-4601-566754DF7CB8}"/>
              </a:ext>
            </a:extLst>
          </p:cNvPr>
          <p:cNvSpPr>
            <a:spLocks noGrp="1"/>
          </p:cNvSpPr>
          <p:nvPr>
            <p:ph type="title"/>
          </p:nvPr>
        </p:nvSpPr>
        <p:spPr>
          <a:xfrm>
            <a:off x="251011" y="36498"/>
            <a:ext cx="10515600" cy="1325563"/>
          </a:xfrm>
        </p:spPr>
        <p:txBody>
          <a:bodyPr>
            <a:normAutofit/>
          </a:bodyPr>
          <a:lstStyle/>
          <a:p>
            <a:r>
              <a:rPr lang="en-US" dirty="0"/>
              <a:t>Vehicle Dimension:</a:t>
            </a:r>
          </a:p>
        </p:txBody>
      </p:sp>
      <p:sp>
        <p:nvSpPr>
          <p:cNvPr id="5" name="Text Placeholder 4">
            <a:extLst>
              <a:ext uri="{FF2B5EF4-FFF2-40B4-BE49-F238E27FC236}">
                <a16:creationId xmlns:a16="http://schemas.microsoft.com/office/drawing/2014/main" id="{16ADDFFE-5BC0-0575-E125-AA9FFBA777EB}"/>
              </a:ext>
            </a:extLst>
          </p:cNvPr>
          <p:cNvSpPr>
            <a:spLocks noGrp="1"/>
          </p:cNvSpPr>
          <p:nvPr>
            <p:ph type="body" sz="quarter" idx="18"/>
          </p:nvPr>
        </p:nvSpPr>
        <p:spPr>
          <a:xfrm>
            <a:off x="4902601" y="1460102"/>
            <a:ext cx="5864010" cy="1772816"/>
          </a:xfrm>
        </p:spPr>
        <p:txBody>
          <a:bodyPr>
            <a:normAutofit/>
          </a:bodyPr>
          <a:lstStyle/>
          <a:p>
            <a:pPr algn="just"/>
            <a:r>
              <a:rPr lang="en-US" sz="1600" dirty="0">
                <a:solidFill>
                  <a:schemeClr val="tx1"/>
                </a:solidFill>
                <a:latin typeface="+mj-lt"/>
              </a:rPr>
              <a:t>Martian surface requires more clearance. We upgraded the dimensions of existing car to make  suitable for Martian surface. We have chosen large tire for more clearance.</a:t>
            </a:r>
          </a:p>
        </p:txBody>
      </p:sp>
      <p:sp>
        <p:nvSpPr>
          <p:cNvPr id="6" name="Text Placeholder 5">
            <a:extLst>
              <a:ext uri="{FF2B5EF4-FFF2-40B4-BE49-F238E27FC236}">
                <a16:creationId xmlns:a16="http://schemas.microsoft.com/office/drawing/2014/main" id="{BEF7757C-F21C-4EA7-8374-FAB601EB31AA}"/>
              </a:ext>
            </a:extLst>
          </p:cNvPr>
          <p:cNvSpPr>
            <a:spLocks noGrp="1"/>
          </p:cNvSpPr>
          <p:nvPr>
            <p:ph type="body" sz="quarter" idx="19"/>
          </p:nvPr>
        </p:nvSpPr>
        <p:spPr>
          <a:xfrm flipV="1">
            <a:off x="10047612" y="1537688"/>
            <a:ext cx="1871026" cy="75414"/>
          </a:xfrm>
        </p:spPr>
        <p:txBody>
          <a:bodyPr>
            <a:normAutofit fontScale="25000" lnSpcReduction="20000"/>
          </a:bodyPr>
          <a:lstStyle/>
          <a:p>
            <a:r>
              <a:rPr lang="en-US" dirty="0"/>
              <a:t> </a:t>
            </a:r>
          </a:p>
        </p:txBody>
      </p:sp>
      <p:sp>
        <p:nvSpPr>
          <p:cNvPr id="7" name="Slide Number Placeholder 6">
            <a:extLst>
              <a:ext uri="{FF2B5EF4-FFF2-40B4-BE49-F238E27FC236}">
                <a16:creationId xmlns:a16="http://schemas.microsoft.com/office/drawing/2014/main" id="{4A7391E5-C354-C9A4-D653-60A4770AB50A}"/>
              </a:ext>
            </a:extLst>
          </p:cNvPr>
          <p:cNvSpPr>
            <a:spLocks noGrp="1"/>
          </p:cNvSpPr>
          <p:nvPr>
            <p:ph type="sldNum" sz="quarter" idx="16"/>
          </p:nvPr>
        </p:nvSpPr>
        <p:spPr/>
        <p:txBody>
          <a:bodyPr/>
          <a:lstStyle/>
          <a:p>
            <a:fld id="{AD1D1349-391B-44DC-865F-5996B3E40F26}" type="slidenum">
              <a:rPr lang="en-US" noProof="0" smtClean="0">
                <a:solidFill>
                  <a:schemeClr val="tx1"/>
                </a:solidFill>
              </a:rPr>
              <a:pPr/>
              <a:t>6</a:t>
            </a:fld>
            <a:endParaRPr lang="en-US" noProof="0" dirty="0">
              <a:solidFill>
                <a:schemeClr val="tx1"/>
              </a:solidFill>
            </a:endParaRPr>
          </a:p>
        </p:txBody>
      </p:sp>
      <p:sp>
        <p:nvSpPr>
          <p:cNvPr id="8" name="Text Placeholder 4">
            <a:extLst>
              <a:ext uri="{FF2B5EF4-FFF2-40B4-BE49-F238E27FC236}">
                <a16:creationId xmlns:a16="http://schemas.microsoft.com/office/drawing/2014/main" id="{3EFBFC8B-8279-9C1D-13E4-E0ADD0AB6E3C}"/>
              </a:ext>
            </a:extLst>
          </p:cNvPr>
          <p:cNvSpPr txBox="1">
            <a:spLocks/>
          </p:cNvSpPr>
          <p:nvPr/>
        </p:nvSpPr>
        <p:spPr>
          <a:xfrm>
            <a:off x="8176586" y="1384688"/>
            <a:ext cx="1871026" cy="306000"/>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1000"/>
              </a:spcBef>
              <a:spcAft>
                <a:spcPts val="0"/>
              </a:spcAft>
              <a:buFont typeface="Arial" panose="020B0604020202020204" pitchFamily="34" charset="0"/>
              <a:buNone/>
              <a:defRPr sz="1200" kern="1200" baseline="0">
                <a:solidFill>
                  <a:schemeClr val="bg1"/>
                </a:solidFill>
                <a:latin typeface="+mn-lt"/>
                <a:ea typeface="+mn-ea"/>
                <a:cs typeface="+mn-cs"/>
              </a:defRPr>
            </a:lvl1pPr>
            <a:lvl2pPr marL="0" indent="0" algn="l" defTabSz="914400" rtl="0" eaLnBrk="1" latinLnBrk="0" hangingPunct="1">
              <a:lnSpc>
                <a:spcPct val="100000"/>
              </a:lnSpc>
              <a:spcBef>
                <a:spcPts val="500"/>
              </a:spcBef>
              <a:spcAft>
                <a:spcPts val="0"/>
              </a:spcAft>
              <a:buFont typeface="Arial" panose="020B0604020202020204" pitchFamily="34" charset="0"/>
              <a:buNone/>
              <a:defRPr sz="1200" kern="1200">
                <a:solidFill>
                  <a:schemeClr val="bg1"/>
                </a:solidFill>
                <a:latin typeface="+mn-lt"/>
                <a:ea typeface="+mn-ea"/>
                <a:cs typeface="+mn-cs"/>
              </a:defRPr>
            </a:lvl2pPr>
            <a:lvl3pPr marL="0" indent="0" algn="l" defTabSz="914400" rtl="0" eaLnBrk="1" latinLnBrk="0" hangingPunct="1">
              <a:lnSpc>
                <a:spcPct val="100000"/>
              </a:lnSpc>
              <a:spcBef>
                <a:spcPts val="500"/>
              </a:spcBef>
              <a:spcAft>
                <a:spcPts val="0"/>
              </a:spcAft>
              <a:buFont typeface="Arial" panose="020B0604020202020204" pitchFamily="34" charset="0"/>
              <a:buNone/>
              <a:defRPr sz="1200" kern="1200">
                <a:solidFill>
                  <a:schemeClr val="bg1"/>
                </a:solidFill>
                <a:latin typeface="+mn-lt"/>
                <a:ea typeface="+mn-ea"/>
                <a:cs typeface="+mn-cs"/>
              </a:defRPr>
            </a:lvl3pPr>
            <a:lvl4pPr marL="0" indent="0" algn="l" defTabSz="914400" rtl="0" eaLnBrk="1" latinLnBrk="0" hangingPunct="1">
              <a:lnSpc>
                <a:spcPct val="100000"/>
              </a:lnSpc>
              <a:spcBef>
                <a:spcPts val="500"/>
              </a:spcBef>
              <a:spcAft>
                <a:spcPts val="0"/>
              </a:spcAft>
              <a:buFont typeface="Arial" panose="020B0604020202020204" pitchFamily="34" charset="0"/>
              <a:buNone/>
              <a:defRPr sz="1200" kern="1200">
                <a:solidFill>
                  <a:schemeClr val="bg1"/>
                </a:solidFill>
                <a:latin typeface="+mn-lt"/>
                <a:ea typeface="+mn-ea"/>
                <a:cs typeface="+mn-cs"/>
              </a:defRPr>
            </a:lvl4pPr>
            <a:lvl5pPr marL="0" indent="0" algn="l" defTabSz="914400" rtl="0" eaLnBrk="1" latinLnBrk="0" hangingPunct="1">
              <a:lnSpc>
                <a:spcPct val="100000"/>
              </a:lnSpc>
              <a:spcBef>
                <a:spcPts val="500"/>
              </a:spcBef>
              <a:spcAft>
                <a:spcPts val="0"/>
              </a:spcAft>
              <a:buFont typeface="Arial" panose="020B0604020202020204" pitchFamily="34" charset="0"/>
              <a:buNone/>
              <a:defRPr sz="1200" kern="1200">
                <a:solidFill>
                  <a:schemeClr val="bg1"/>
                </a:solidFill>
                <a:latin typeface="+mn-lt"/>
                <a:ea typeface="+mn-ea"/>
                <a:cs typeface="+mn-cs"/>
              </a:defRPr>
            </a:lvl5pPr>
            <a:lvl6pPr marL="0" indent="0" algn="l" defTabSz="914400" rtl="0" eaLnBrk="1" latinLnBrk="0" hangingPunct="1">
              <a:lnSpc>
                <a:spcPct val="100000"/>
              </a:lnSpc>
              <a:spcBef>
                <a:spcPts val="500"/>
              </a:spcBef>
              <a:spcAft>
                <a:spcPts val="0"/>
              </a:spcAft>
              <a:buFont typeface="Arial" panose="020B0604020202020204" pitchFamily="34" charset="0"/>
              <a:buNone/>
              <a:defRPr sz="1200" kern="1200">
                <a:solidFill>
                  <a:schemeClr val="bg1"/>
                </a:solidFill>
                <a:latin typeface="+mn-lt"/>
                <a:ea typeface="+mn-ea"/>
                <a:cs typeface="+mn-cs"/>
              </a:defRPr>
            </a:lvl6pPr>
            <a:lvl7pPr marL="0" indent="0" algn="l" defTabSz="914400" rtl="0" eaLnBrk="1" latinLnBrk="0" hangingPunct="1">
              <a:lnSpc>
                <a:spcPct val="100000"/>
              </a:lnSpc>
              <a:spcBef>
                <a:spcPts val="500"/>
              </a:spcBef>
              <a:spcAft>
                <a:spcPts val="0"/>
              </a:spcAft>
              <a:buFont typeface="Arial" panose="020B0604020202020204" pitchFamily="34" charset="0"/>
              <a:buNone/>
              <a:defRPr sz="1200" kern="1200">
                <a:solidFill>
                  <a:schemeClr val="bg1"/>
                </a:solidFill>
                <a:latin typeface="+mn-lt"/>
                <a:ea typeface="+mn-ea"/>
                <a:cs typeface="+mn-cs"/>
              </a:defRPr>
            </a:lvl7pPr>
            <a:lvl8pPr marL="0" indent="0" algn="l" defTabSz="914400" rtl="0" eaLnBrk="1" latinLnBrk="0" hangingPunct="1">
              <a:lnSpc>
                <a:spcPct val="100000"/>
              </a:lnSpc>
              <a:spcBef>
                <a:spcPts val="500"/>
              </a:spcBef>
              <a:spcAft>
                <a:spcPts val="0"/>
              </a:spcAft>
              <a:buFont typeface="Arial" panose="020B0604020202020204" pitchFamily="34" charset="0"/>
              <a:buNone/>
              <a:defRPr sz="1200" kern="1200">
                <a:solidFill>
                  <a:schemeClr val="bg1"/>
                </a:solidFill>
                <a:latin typeface="+mn-lt"/>
                <a:ea typeface="+mn-ea"/>
                <a:cs typeface="+mn-cs"/>
              </a:defRPr>
            </a:lvl8pPr>
            <a:lvl9pPr marL="0" indent="0" algn="l" defTabSz="914400" rtl="0" eaLnBrk="1" latinLnBrk="0" hangingPunct="1">
              <a:lnSpc>
                <a:spcPct val="100000"/>
              </a:lnSpc>
              <a:spcBef>
                <a:spcPts val="500"/>
              </a:spcBef>
              <a:spcAft>
                <a:spcPts val="0"/>
              </a:spcAft>
              <a:buFont typeface="Arial" panose="020B0604020202020204" pitchFamily="34" charset="0"/>
              <a:buNone/>
              <a:defRPr sz="1200" kern="1200">
                <a:solidFill>
                  <a:schemeClr val="bg1"/>
                </a:solidFill>
                <a:latin typeface="+mn-lt"/>
                <a:ea typeface="+mn-ea"/>
                <a:cs typeface="+mn-cs"/>
              </a:defRPr>
            </a:lvl9pPr>
          </a:lstStyle>
          <a:p>
            <a:endParaRPr lang="en-US"/>
          </a:p>
        </p:txBody>
      </p:sp>
      <p:sp>
        <p:nvSpPr>
          <p:cNvPr id="9" name="Text Placeholder 5">
            <a:extLst>
              <a:ext uri="{FF2B5EF4-FFF2-40B4-BE49-F238E27FC236}">
                <a16:creationId xmlns:a16="http://schemas.microsoft.com/office/drawing/2014/main" id="{5B7AF68F-2164-F713-BDC7-6F3D6AE435B2}"/>
              </a:ext>
            </a:extLst>
          </p:cNvPr>
          <p:cNvSpPr txBox="1">
            <a:spLocks/>
          </p:cNvSpPr>
          <p:nvPr/>
        </p:nvSpPr>
        <p:spPr>
          <a:xfrm>
            <a:off x="10119574" y="1384688"/>
            <a:ext cx="1871026" cy="306000"/>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1000"/>
              </a:spcBef>
              <a:spcAft>
                <a:spcPts val="0"/>
              </a:spcAft>
              <a:buFont typeface="Arial" panose="020B0604020202020204" pitchFamily="34" charset="0"/>
              <a:buNone/>
              <a:defRPr sz="1200" kern="1200" baseline="0">
                <a:solidFill>
                  <a:schemeClr val="bg1"/>
                </a:solidFill>
                <a:latin typeface="+mn-lt"/>
                <a:ea typeface="+mn-ea"/>
                <a:cs typeface="+mn-cs"/>
              </a:defRPr>
            </a:lvl1pPr>
            <a:lvl2pPr marL="0" indent="0" algn="l" defTabSz="914400" rtl="0" eaLnBrk="1" latinLnBrk="0" hangingPunct="1">
              <a:lnSpc>
                <a:spcPct val="100000"/>
              </a:lnSpc>
              <a:spcBef>
                <a:spcPts val="500"/>
              </a:spcBef>
              <a:spcAft>
                <a:spcPts val="0"/>
              </a:spcAft>
              <a:buFont typeface="Arial" panose="020B0604020202020204" pitchFamily="34" charset="0"/>
              <a:buNone/>
              <a:defRPr sz="1200" kern="1200">
                <a:solidFill>
                  <a:schemeClr val="bg1"/>
                </a:solidFill>
                <a:latin typeface="+mn-lt"/>
                <a:ea typeface="+mn-ea"/>
                <a:cs typeface="+mn-cs"/>
              </a:defRPr>
            </a:lvl2pPr>
            <a:lvl3pPr marL="0" indent="0" algn="l" defTabSz="914400" rtl="0" eaLnBrk="1" latinLnBrk="0" hangingPunct="1">
              <a:lnSpc>
                <a:spcPct val="100000"/>
              </a:lnSpc>
              <a:spcBef>
                <a:spcPts val="500"/>
              </a:spcBef>
              <a:spcAft>
                <a:spcPts val="0"/>
              </a:spcAft>
              <a:buFont typeface="Arial" panose="020B0604020202020204" pitchFamily="34" charset="0"/>
              <a:buNone/>
              <a:defRPr sz="1200" kern="1200">
                <a:solidFill>
                  <a:schemeClr val="bg1"/>
                </a:solidFill>
                <a:latin typeface="+mn-lt"/>
                <a:ea typeface="+mn-ea"/>
                <a:cs typeface="+mn-cs"/>
              </a:defRPr>
            </a:lvl3pPr>
            <a:lvl4pPr marL="0" indent="0" algn="l" defTabSz="914400" rtl="0" eaLnBrk="1" latinLnBrk="0" hangingPunct="1">
              <a:lnSpc>
                <a:spcPct val="100000"/>
              </a:lnSpc>
              <a:spcBef>
                <a:spcPts val="500"/>
              </a:spcBef>
              <a:spcAft>
                <a:spcPts val="0"/>
              </a:spcAft>
              <a:buFont typeface="Arial" panose="020B0604020202020204" pitchFamily="34" charset="0"/>
              <a:buNone/>
              <a:defRPr sz="1200" kern="1200">
                <a:solidFill>
                  <a:schemeClr val="bg1"/>
                </a:solidFill>
                <a:latin typeface="+mn-lt"/>
                <a:ea typeface="+mn-ea"/>
                <a:cs typeface="+mn-cs"/>
              </a:defRPr>
            </a:lvl4pPr>
            <a:lvl5pPr marL="0" indent="0" algn="l" defTabSz="914400" rtl="0" eaLnBrk="1" latinLnBrk="0" hangingPunct="1">
              <a:lnSpc>
                <a:spcPct val="100000"/>
              </a:lnSpc>
              <a:spcBef>
                <a:spcPts val="500"/>
              </a:spcBef>
              <a:spcAft>
                <a:spcPts val="0"/>
              </a:spcAft>
              <a:buFont typeface="Arial" panose="020B0604020202020204" pitchFamily="34" charset="0"/>
              <a:buNone/>
              <a:defRPr sz="1200" kern="1200">
                <a:solidFill>
                  <a:schemeClr val="bg1"/>
                </a:solidFill>
                <a:latin typeface="+mn-lt"/>
                <a:ea typeface="+mn-ea"/>
                <a:cs typeface="+mn-cs"/>
              </a:defRPr>
            </a:lvl5pPr>
            <a:lvl6pPr marL="0" indent="0" algn="l" defTabSz="914400" rtl="0" eaLnBrk="1" latinLnBrk="0" hangingPunct="1">
              <a:lnSpc>
                <a:spcPct val="100000"/>
              </a:lnSpc>
              <a:spcBef>
                <a:spcPts val="500"/>
              </a:spcBef>
              <a:spcAft>
                <a:spcPts val="0"/>
              </a:spcAft>
              <a:buFont typeface="Arial" panose="020B0604020202020204" pitchFamily="34" charset="0"/>
              <a:buNone/>
              <a:defRPr sz="1200" kern="1200">
                <a:solidFill>
                  <a:schemeClr val="bg1"/>
                </a:solidFill>
                <a:latin typeface="+mn-lt"/>
                <a:ea typeface="+mn-ea"/>
                <a:cs typeface="+mn-cs"/>
              </a:defRPr>
            </a:lvl6pPr>
            <a:lvl7pPr marL="0" indent="0" algn="l" defTabSz="914400" rtl="0" eaLnBrk="1" latinLnBrk="0" hangingPunct="1">
              <a:lnSpc>
                <a:spcPct val="100000"/>
              </a:lnSpc>
              <a:spcBef>
                <a:spcPts val="500"/>
              </a:spcBef>
              <a:spcAft>
                <a:spcPts val="0"/>
              </a:spcAft>
              <a:buFont typeface="Arial" panose="020B0604020202020204" pitchFamily="34" charset="0"/>
              <a:buNone/>
              <a:defRPr sz="1200" kern="1200">
                <a:solidFill>
                  <a:schemeClr val="bg1"/>
                </a:solidFill>
                <a:latin typeface="+mn-lt"/>
                <a:ea typeface="+mn-ea"/>
                <a:cs typeface="+mn-cs"/>
              </a:defRPr>
            </a:lvl7pPr>
            <a:lvl8pPr marL="0" indent="0" algn="l" defTabSz="914400" rtl="0" eaLnBrk="1" latinLnBrk="0" hangingPunct="1">
              <a:lnSpc>
                <a:spcPct val="100000"/>
              </a:lnSpc>
              <a:spcBef>
                <a:spcPts val="500"/>
              </a:spcBef>
              <a:spcAft>
                <a:spcPts val="0"/>
              </a:spcAft>
              <a:buFont typeface="Arial" panose="020B0604020202020204" pitchFamily="34" charset="0"/>
              <a:buNone/>
              <a:defRPr sz="1200" kern="1200">
                <a:solidFill>
                  <a:schemeClr val="bg1"/>
                </a:solidFill>
                <a:latin typeface="+mn-lt"/>
                <a:ea typeface="+mn-ea"/>
                <a:cs typeface="+mn-cs"/>
              </a:defRPr>
            </a:lvl8pPr>
            <a:lvl9pPr marL="0" indent="0" algn="l" defTabSz="914400" rtl="0" eaLnBrk="1" latinLnBrk="0" hangingPunct="1">
              <a:lnSpc>
                <a:spcPct val="100000"/>
              </a:lnSpc>
              <a:spcBef>
                <a:spcPts val="500"/>
              </a:spcBef>
              <a:spcAft>
                <a:spcPts val="0"/>
              </a:spcAft>
              <a:buFont typeface="Arial" panose="020B0604020202020204" pitchFamily="34" charset="0"/>
              <a:buNone/>
              <a:defRPr sz="1200" kern="1200">
                <a:solidFill>
                  <a:schemeClr val="bg1"/>
                </a:solidFill>
                <a:latin typeface="+mn-lt"/>
                <a:ea typeface="+mn-ea"/>
                <a:cs typeface="+mn-cs"/>
              </a:defRPr>
            </a:lvl9pPr>
          </a:lstStyle>
          <a:p>
            <a:endParaRPr lang="en-US"/>
          </a:p>
        </p:txBody>
      </p:sp>
      <p:pic>
        <p:nvPicPr>
          <p:cNvPr id="11" name="Picture 10">
            <a:extLst>
              <a:ext uri="{FF2B5EF4-FFF2-40B4-BE49-F238E27FC236}">
                <a16:creationId xmlns:a16="http://schemas.microsoft.com/office/drawing/2014/main" id="{88B58566-2CDC-B5B4-583A-2DEA642EE03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440281" y="3225338"/>
            <a:ext cx="4240606" cy="3251248"/>
          </a:xfrm>
          <a:prstGeom prst="rect">
            <a:avLst/>
          </a:prstGeom>
        </p:spPr>
      </p:pic>
      <p:pic>
        <p:nvPicPr>
          <p:cNvPr id="13" name="Picture 12">
            <a:extLst>
              <a:ext uri="{FF2B5EF4-FFF2-40B4-BE49-F238E27FC236}">
                <a16:creationId xmlns:a16="http://schemas.microsoft.com/office/drawing/2014/main" id="{EFAB2A1E-AF8C-38FE-F760-5C9A73F0204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89853" y="3429000"/>
            <a:ext cx="5106147" cy="3429000"/>
          </a:xfrm>
          <a:prstGeom prst="rect">
            <a:avLst/>
          </a:prstGeom>
        </p:spPr>
      </p:pic>
      <p:sp>
        <p:nvSpPr>
          <p:cNvPr id="14" name="TextBox 13">
            <a:extLst>
              <a:ext uri="{FF2B5EF4-FFF2-40B4-BE49-F238E27FC236}">
                <a16:creationId xmlns:a16="http://schemas.microsoft.com/office/drawing/2014/main" id="{D3B45C21-DF98-EDA8-7BEC-EA24BC8C5DC8}"/>
              </a:ext>
            </a:extLst>
          </p:cNvPr>
          <p:cNvSpPr txBox="1"/>
          <p:nvPr/>
        </p:nvSpPr>
        <p:spPr>
          <a:xfrm>
            <a:off x="923731" y="1516182"/>
            <a:ext cx="3433665" cy="1477328"/>
          </a:xfrm>
          <a:prstGeom prst="rect">
            <a:avLst/>
          </a:prstGeom>
          <a:noFill/>
        </p:spPr>
        <p:txBody>
          <a:bodyPr wrap="square" rtlCol="0">
            <a:spAutoFit/>
          </a:bodyPr>
          <a:lstStyle/>
          <a:p>
            <a:r>
              <a:rPr lang="en-US" dirty="0"/>
              <a:t>A- Overall length         : 4.5m</a:t>
            </a:r>
          </a:p>
          <a:p>
            <a:r>
              <a:rPr lang="en-US" dirty="0"/>
              <a:t>B- Overall width          : 1.5m</a:t>
            </a:r>
          </a:p>
          <a:p>
            <a:r>
              <a:rPr lang="en-US" dirty="0"/>
              <a:t>C- Track width             :  2m</a:t>
            </a:r>
          </a:p>
          <a:p>
            <a:r>
              <a:rPr lang="en-US" dirty="0"/>
              <a:t>D- Overall Height        : 1.25m</a:t>
            </a:r>
          </a:p>
          <a:p>
            <a:r>
              <a:rPr lang="en-US" dirty="0"/>
              <a:t>E- Ground clearance  : 0.75m</a:t>
            </a:r>
            <a:endParaRPr lang="en-IN" dirty="0"/>
          </a:p>
        </p:txBody>
      </p:sp>
    </p:spTree>
    <p:extLst>
      <p:ext uri="{BB962C8B-B14F-4D97-AF65-F5344CB8AC3E}">
        <p14:creationId xmlns:p14="http://schemas.microsoft.com/office/powerpoint/2010/main" val="35770173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0E5F40-A355-71AD-0FB5-78855CE7F60B}"/>
              </a:ext>
            </a:extLst>
          </p:cNvPr>
          <p:cNvSpPr>
            <a:spLocks noGrp="1"/>
          </p:cNvSpPr>
          <p:nvPr>
            <p:ph type="title"/>
          </p:nvPr>
        </p:nvSpPr>
        <p:spPr>
          <a:xfrm>
            <a:off x="204374" y="130195"/>
            <a:ext cx="10515600" cy="1325563"/>
          </a:xfrm>
        </p:spPr>
        <p:txBody>
          <a:bodyPr>
            <a:normAutofit/>
          </a:bodyPr>
          <a:lstStyle/>
          <a:p>
            <a:r>
              <a:rPr lang="en-US" dirty="0"/>
              <a:t>Exterior:</a:t>
            </a:r>
          </a:p>
        </p:txBody>
      </p:sp>
      <p:sp>
        <p:nvSpPr>
          <p:cNvPr id="4" name="Text Placeholder 3">
            <a:extLst>
              <a:ext uri="{FF2B5EF4-FFF2-40B4-BE49-F238E27FC236}">
                <a16:creationId xmlns:a16="http://schemas.microsoft.com/office/drawing/2014/main" id="{BE440D45-74A9-B941-EC05-094B98BE66BB}"/>
              </a:ext>
            </a:extLst>
          </p:cNvPr>
          <p:cNvSpPr>
            <a:spLocks noGrp="1"/>
          </p:cNvSpPr>
          <p:nvPr>
            <p:ph type="body" sz="quarter" idx="17"/>
          </p:nvPr>
        </p:nvSpPr>
        <p:spPr/>
        <p:txBody>
          <a:bodyPr/>
          <a:lstStyle/>
          <a:p>
            <a:endParaRPr lang="en-US" dirty="0"/>
          </a:p>
        </p:txBody>
      </p:sp>
      <p:sp>
        <p:nvSpPr>
          <p:cNvPr id="5" name="Text Placeholder 4">
            <a:extLst>
              <a:ext uri="{FF2B5EF4-FFF2-40B4-BE49-F238E27FC236}">
                <a16:creationId xmlns:a16="http://schemas.microsoft.com/office/drawing/2014/main" id="{75B3C6D0-37A0-BB16-0654-8F361AC48E34}"/>
              </a:ext>
            </a:extLst>
          </p:cNvPr>
          <p:cNvSpPr>
            <a:spLocks noGrp="1"/>
          </p:cNvSpPr>
          <p:nvPr>
            <p:ph type="body" sz="quarter" idx="18"/>
          </p:nvPr>
        </p:nvSpPr>
        <p:spPr/>
        <p:txBody>
          <a:bodyPr/>
          <a:lstStyle/>
          <a:p>
            <a:endParaRPr lang="en-US" dirty="0"/>
          </a:p>
        </p:txBody>
      </p:sp>
      <p:sp>
        <p:nvSpPr>
          <p:cNvPr id="6" name="Text Placeholder 5">
            <a:extLst>
              <a:ext uri="{FF2B5EF4-FFF2-40B4-BE49-F238E27FC236}">
                <a16:creationId xmlns:a16="http://schemas.microsoft.com/office/drawing/2014/main" id="{0E8581CF-D596-46E3-1499-289C489698DF}"/>
              </a:ext>
            </a:extLst>
          </p:cNvPr>
          <p:cNvSpPr>
            <a:spLocks noGrp="1"/>
          </p:cNvSpPr>
          <p:nvPr>
            <p:ph type="body" sz="quarter" idx="19"/>
          </p:nvPr>
        </p:nvSpPr>
        <p:spPr/>
        <p:txBody>
          <a:bodyPr/>
          <a:lstStyle/>
          <a:p>
            <a:endParaRPr lang="en-US"/>
          </a:p>
        </p:txBody>
      </p:sp>
      <p:sp>
        <p:nvSpPr>
          <p:cNvPr id="7" name="Slide Number Placeholder 6">
            <a:extLst>
              <a:ext uri="{FF2B5EF4-FFF2-40B4-BE49-F238E27FC236}">
                <a16:creationId xmlns:a16="http://schemas.microsoft.com/office/drawing/2014/main" id="{CA5D25E6-B36F-DBAF-8D22-C2C8CC141408}"/>
              </a:ext>
            </a:extLst>
          </p:cNvPr>
          <p:cNvSpPr>
            <a:spLocks noGrp="1"/>
          </p:cNvSpPr>
          <p:nvPr>
            <p:ph type="sldNum" sz="quarter" idx="16"/>
          </p:nvPr>
        </p:nvSpPr>
        <p:spPr/>
        <p:txBody>
          <a:bodyPr/>
          <a:lstStyle/>
          <a:p>
            <a:fld id="{AD1D1349-391B-44DC-865F-5996B3E40F26}" type="slidenum">
              <a:rPr lang="en-US" noProof="0" smtClean="0">
                <a:solidFill>
                  <a:schemeClr val="tx1"/>
                </a:solidFill>
              </a:rPr>
              <a:pPr/>
              <a:t>7</a:t>
            </a:fld>
            <a:endParaRPr lang="en-US" noProof="0" dirty="0">
              <a:solidFill>
                <a:schemeClr val="tx1"/>
              </a:solidFill>
            </a:endParaRPr>
          </a:p>
        </p:txBody>
      </p:sp>
      <p:pic>
        <p:nvPicPr>
          <p:cNvPr id="8" name="Picture 2" descr="Transparent Solar Panels: Reforming Future Energy Supply">
            <a:extLst>
              <a:ext uri="{FF2B5EF4-FFF2-40B4-BE49-F238E27FC236}">
                <a16:creationId xmlns:a16="http://schemas.microsoft.com/office/drawing/2014/main" id="{6F0EFB50-EB6F-32F0-6E12-0894FDDAA54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4374" y="1455758"/>
            <a:ext cx="3478650" cy="197324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22526C99-F8E9-DB81-2F97-09F6CDD31A3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737" y="4152916"/>
            <a:ext cx="3478650" cy="1915817"/>
          </a:xfrm>
          <a:prstGeom prst="rect">
            <a:avLst/>
          </a:prstGeom>
        </p:spPr>
      </p:pic>
      <p:sp>
        <p:nvSpPr>
          <p:cNvPr id="12" name="TextBox 11">
            <a:extLst>
              <a:ext uri="{FF2B5EF4-FFF2-40B4-BE49-F238E27FC236}">
                <a16:creationId xmlns:a16="http://schemas.microsoft.com/office/drawing/2014/main" id="{0E096EA4-D743-EF12-9594-9C50E05FC665}"/>
              </a:ext>
            </a:extLst>
          </p:cNvPr>
          <p:cNvSpPr txBox="1"/>
          <p:nvPr/>
        </p:nvSpPr>
        <p:spPr>
          <a:xfrm>
            <a:off x="3816220" y="1149717"/>
            <a:ext cx="8070980" cy="2400657"/>
          </a:xfrm>
          <a:prstGeom prst="rect">
            <a:avLst/>
          </a:prstGeom>
          <a:noFill/>
        </p:spPr>
        <p:txBody>
          <a:bodyPr wrap="square" rtlCol="0">
            <a:spAutoFit/>
          </a:bodyPr>
          <a:lstStyle/>
          <a:p>
            <a:pPr algn="l"/>
            <a:endParaRPr lang="en-IN" b="1" i="0" dirty="0">
              <a:solidFill>
                <a:srgbClr val="324057"/>
              </a:solidFill>
              <a:effectLst/>
            </a:endParaRPr>
          </a:p>
          <a:p>
            <a:pPr algn="l"/>
            <a:r>
              <a:rPr lang="en-IN" b="1" i="0" dirty="0">
                <a:effectLst/>
              </a:rPr>
              <a:t>Transparent solar panel:</a:t>
            </a:r>
          </a:p>
          <a:p>
            <a:pPr algn="just"/>
            <a:r>
              <a:rPr lang="en-US" sz="1600" b="0" i="0" dirty="0">
                <a:solidFill>
                  <a:srgbClr val="212529"/>
                </a:solidFill>
                <a:effectLst/>
                <a:latin typeface="+mj-lt"/>
              </a:rPr>
              <a:t>For those with even a vague knowledge of how solar panels work, the concept of a transparent solar panel might seem absurd. Solar panels absorb solar energy and convert it into electricity. How can a panel simultaneously absorb solar energy while allowing it to pass through?</a:t>
            </a:r>
          </a:p>
          <a:p>
            <a:pPr algn="just"/>
            <a:endParaRPr lang="en-US" sz="1600" b="0" i="0" dirty="0">
              <a:solidFill>
                <a:srgbClr val="212529"/>
              </a:solidFill>
              <a:effectLst/>
              <a:latin typeface="+mj-lt"/>
            </a:endParaRPr>
          </a:p>
          <a:p>
            <a:pPr algn="just"/>
            <a:r>
              <a:rPr lang="en-US" sz="1600" b="1" i="0" dirty="0">
                <a:solidFill>
                  <a:srgbClr val="212529"/>
                </a:solidFill>
                <a:effectLst/>
                <a:latin typeface="+mj-lt"/>
              </a:rPr>
              <a:t>The concept is simple</a:t>
            </a:r>
            <a:r>
              <a:rPr lang="en-US" sz="1600" b="0" i="0" dirty="0">
                <a:solidFill>
                  <a:srgbClr val="212529"/>
                </a:solidFill>
                <a:effectLst/>
                <a:latin typeface="+mj-lt"/>
              </a:rPr>
              <a:t>: capture the invisible UV spectrum while letting the </a:t>
            </a:r>
            <a:r>
              <a:rPr lang="en-US" sz="1600" b="0" i="1" dirty="0">
                <a:solidFill>
                  <a:srgbClr val="212529"/>
                </a:solidFill>
                <a:effectLst/>
                <a:latin typeface="+mj-lt"/>
              </a:rPr>
              <a:t>visible</a:t>
            </a:r>
            <a:r>
              <a:rPr lang="en-US" sz="1600" b="0" i="0" dirty="0">
                <a:solidFill>
                  <a:srgbClr val="212529"/>
                </a:solidFill>
                <a:effectLst/>
                <a:latin typeface="+mj-lt"/>
              </a:rPr>
              <a:t> spectrum pass through.</a:t>
            </a:r>
          </a:p>
          <a:p>
            <a:endParaRPr lang="en-IN" dirty="0"/>
          </a:p>
        </p:txBody>
      </p:sp>
      <p:sp>
        <p:nvSpPr>
          <p:cNvPr id="13" name="TextBox 12">
            <a:extLst>
              <a:ext uri="{FF2B5EF4-FFF2-40B4-BE49-F238E27FC236}">
                <a16:creationId xmlns:a16="http://schemas.microsoft.com/office/drawing/2014/main" id="{E7935E7F-B96D-2FA2-617A-6E10D0FF97D3}"/>
              </a:ext>
            </a:extLst>
          </p:cNvPr>
          <p:cNvSpPr txBox="1"/>
          <p:nvPr/>
        </p:nvSpPr>
        <p:spPr>
          <a:xfrm>
            <a:off x="3945153" y="4147870"/>
            <a:ext cx="8070980" cy="615553"/>
          </a:xfrm>
          <a:prstGeom prst="rect">
            <a:avLst/>
          </a:prstGeom>
          <a:noFill/>
        </p:spPr>
        <p:txBody>
          <a:bodyPr wrap="square" rtlCol="0">
            <a:spAutoFit/>
          </a:bodyPr>
          <a:lstStyle/>
          <a:p>
            <a:r>
              <a:rPr lang="en-US" b="1" dirty="0"/>
              <a:t>Dirt proof windshield:</a:t>
            </a:r>
          </a:p>
          <a:p>
            <a:r>
              <a:rPr lang="en-US" sz="1600" b="1" i="0" dirty="0">
                <a:solidFill>
                  <a:srgbClr val="202122"/>
                </a:solidFill>
                <a:effectLst/>
                <a:latin typeface="+mj-lt"/>
              </a:rPr>
              <a:t>Self-cleaning glass</a:t>
            </a:r>
            <a:r>
              <a:rPr lang="en-US" sz="1600" b="0" i="0" dirty="0">
                <a:solidFill>
                  <a:srgbClr val="202122"/>
                </a:solidFill>
                <a:effectLst/>
                <a:latin typeface="+mj-lt"/>
              </a:rPr>
              <a:t> is a specific type of  glass with a surface that keeps itself free of dirt and grime.</a:t>
            </a:r>
            <a:endParaRPr lang="en-IN" sz="1600" b="1" dirty="0">
              <a:latin typeface="+mj-lt"/>
            </a:endParaRPr>
          </a:p>
        </p:txBody>
      </p:sp>
    </p:spTree>
    <p:extLst>
      <p:ext uri="{BB962C8B-B14F-4D97-AF65-F5344CB8AC3E}">
        <p14:creationId xmlns:p14="http://schemas.microsoft.com/office/powerpoint/2010/main" val="11520505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4CBF60E8-C9FC-DAC3-1C41-640D1F8F219D}"/>
              </a:ext>
            </a:extLst>
          </p:cNvPr>
          <p:cNvSpPr>
            <a:spLocks noGrp="1"/>
          </p:cNvSpPr>
          <p:nvPr>
            <p:ph type="sldNum" sz="quarter" idx="16"/>
          </p:nvPr>
        </p:nvSpPr>
        <p:spPr/>
        <p:txBody>
          <a:bodyPr/>
          <a:lstStyle/>
          <a:p>
            <a:fld id="{AD1D1349-391B-44DC-865F-5996B3E40F26}" type="slidenum">
              <a:rPr lang="en-US" noProof="0" smtClean="0">
                <a:solidFill>
                  <a:schemeClr val="tx1"/>
                </a:solidFill>
              </a:rPr>
              <a:pPr/>
              <a:t>8</a:t>
            </a:fld>
            <a:endParaRPr lang="en-US" noProof="0" dirty="0">
              <a:solidFill>
                <a:schemeClr val="tx1"/>
              </a:solidFill>
            </a:endParaRPr>
          </a:p>
        </p:txBody>
      </p:sp>
      <p:pic>
        <p:nvPicPr>
          <p:cNvPr id="8" name="Picture 7">
            <a:extLst>
              <a:ext uri="{FF2B5EF4-FFF2-40B4-BE49-F238E27FC236}">
                <a16:creationId xmlns:a16="http://schemas.microsoft.com/office/drawing/2014/main" id="{994ED047-ECCD-1935-5D36-F7337E86E5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3778" y="912227"/>
            <a:ext cx="4022182" cy="3014133"/>
          </a:xfrm>
          <a:prstGeom prst="rect">
            <a:avLst/>
          </a:prstGeom>
        </p:spPr>
      </p:pic>
      <p:cxnSp>
        <p:nvCxnSpPr>
          <p:cNvPr id="11" name="Straight Arrow Connector 10">
            <a:extLst>
              <a:ext uri="{FF2B5EF4-FFF2-40B4-BE49-F238E27FC236}">
                <a16:creationId xmlns:a16="http://schemas.microsoft.com/office/drawing/2014/main" id="{446FBD73-4F40-1460-C593-6C4C6A9403B6}"/>
              </a:ext>
            </a:extLst>
          </p:cNvPr>
          <p:cNvCxnSpPr/>
          <p:nvPr/>
        </p:nvCxnSpPr>
        <p:spPr>
          <a:xfrm>
            <a:off x="3377682" y="1945433"/>
            <a:ext cx="2519265" cy="2967134"/>
          </a:xfrm>
          <a:prstGeom prst="straightConnector1">
            <a:avLst/>
          </a:prstGeom>
          <a:ln>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a16="http://schemas.microsoft.com/office/drawing/2014/main" id="{06DF705B-32C5-8241-D8C5-D4B2BD93308B}"/>
              </a:ext>
            </a:extLst>
          </p:cNvPr>
          <p:cNvCxnSpPr/>
          <p:nvPr/>
        </p:nvCxnSpPr>
        <p:spPr>
          <a:xfrm>
            <a:off x="3797559" y="1642188"/>
            <a:ext cx="277119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14" name="Picture 13">
            <a:extLst>
              <a:ext uri="{FF2B5EF4-FFF2-40B4-BE49-F238E27FC236}">
                <a16:creationId xmlns:a16="http://schemas.microsoft.com/office/drawing/2014/main" id="{1E8E890F-A0C0-5572-35AF-410BACEE097A}"/>
              </a:ext>
            </a:extLst>
          </p:cNvPr>
          <p:cNvPicPr>
            <a:picLocks noChangeAspect="1"/>
          </p:cNvPicPr>
          <p:nvPr/>
        </p:nvPicPr>
        <p:blipFill>
          <a:blip r:embed="rId3"/>
          <a:stretch>
            <a:fillRect/>
          </a:stretch>
        </p:blipFill>
        <p:spPr>
          <a:xfrm>
            <a:off x="6676247" y="1136020"/>
            <a:ext cx="1797393" cy="1006540"/>
          </a:xfrm>
          <a:prstGeom prst="rect">
            <a:avLst/>
          </a:prstGeom>
        </p:spPr>
      </p:pic>
      <p:sp>
        <p:nvSpPr>
          <p:cNvPr id="15" name="TextBox 14">
            <a:extLst>
              <a:ext uri="{FF2B5EF4-FFF2-40B4-BE49-F238E27FC236}">
                <a16:creationId xmlns:a16="http://schemas.microsoft.com/office/drawing/2014/main" id="{CAC8D5E4-EE80-7215-AE6E-CDF3D8777787}"/>
              </a:ext>
            </a:extLst>
          </p:cNvPr>
          <p:cNvSpPr txBox="1"/>
          <p:nvPr/>
        </p:nvSpPr>
        <p:spPr>
          <a:xfrm>
            <a:off x="6760223" y="2286000"/>
            <a:ext cx="1797393" cy="369332"/>
          </a:xfrm>
          <a:prstGeom prst="rect">
            <a:avLst/>
          </a:prstGeom>
          <a:noFill/>
        </p:spPr>
        <p:txBody>
          <a:bodyPr wrap="square" rtlCol="0">
            <a:spAutoFit/>
          </a:bodyPr>
          <a:lstStyle/>
          <a:p>
            <a:r>
              <a:rPr lang="en-US" b="1" dirty="0"/>
              <a:t>          NFC</a:t>
            </a:r>
            <a:endParaRPr lang="en-IN" b="1" dirty="0"/>
          </a:p>
        </p:txBody>
      </p:sp>
      <p:pic>
        <p:nvPicPr>
          <p:cNvPr id="17" name="Picture 16">
            <a:extLst>
              <a:ext uri="{FF2B5EF4-FFF2-40B4-BE49-F238E27FC236}">
                <a16:creationId xmlns:a16="http://schemas.microsoft.com/office/drawing/2014/main" id="{F0554836-A94A-4B6D-EC0B-DF45D293D18A}"/>
              </a:ext>
            </a:extLst>
          </p:cNvPr>
          <p:cNvPicPr>
            <a:picLocks noChangeAspect="1"/>
          </p:cNvPicPr>
          <p:nvPr/>
        </p:nvPicPr>
        <p:blipFill>
          <a:blip r:embed="rId4"/>
          <a:stretch>
            <a:fillRect/>
          </a:stretch>
        </p:blipFill>
        <p:spPr>
          <a:xfrm>
            <a:off x="5974589" y="4482026"/>
            <a:ext cx="2583027" cy="1107012"/>
          </a:xfrm>
          <a:prstGeom prst="rect">
            <a:avLst/>
          </a:prstGeom>
        </p:spPr>
      </p:pic>
      <p:sp>
        <p:nvSpPr>
          <p:cNvPr id="18" name="TextBox 17">
            <a:extLst>
              <a:ext uri="{FF2B5EF4-FFF2-40B4-BE49-F238E27FC236}">
                <a16:creationId xmlns:a16="http://schemas.microsoft.com/office/drawing/2014/main" id="{E3A06BB6-AD7F-904E-0BD4-78E377F44228}"/>
              </a:ext>
            </a:extLst>
          </p:cNvPr>
          <p:cNvSpPr txBox="1"/>
          <p:nvPr/>
        </p:nvSpPr>
        <p:spPr>
          <a:xfrm>
            <a:off x="5974589" y="5784980"/>
            <a:ext cx="2768195" cy="369332"/>
          </a:xfrm>
          <a:prstGeom prst="rect">
            <a:avLst/>
          </a:prstGeom>
          <a:noFill/>
        </p:spPr>
        <p:txBody>
          <a:bodyPr wrap="square" rtlCol="0">
            <a:spAutoFit/>
          </a:bodyPr>
          <a:lstStyle/>
          <a:p>
            <a:r>
              <a:rPr lang="en-US" b="1" dirty="0"/>
              <a:t>      Finger print scanner</a:t>
            </a:r>
            <a:endParaRPr lang="en-IN" b="1" dirty="0"/>
          </a:p>
        </p:txBody>
      </p:sp>
      <p:sp>
        <p:nvSpPr>
          <p:cNvPr id="19" name="TextBox 18">
            <a:extLst>
              <a:ext uri="{FF2B5EF4-FFF2-40B4-BE49-F238E27FC236}">
                <a16:creationId xmlns:a16="http://schemas.microsoft.com/office/drawing/2014/main" id="{E24EF11F-389E-042F-1AEE-A6C3C74A716D}"/>
              </a:ext>
            </a:extLst>
          </p:cNvPr>
          <p:cNvSpPr txBox="1"/>
          <p:nvPr/>
        </p:nvSpPr>
        <p:spPr>
          <a:xfrm>
            <a:off x="8677469" y="4618653"/>
            <a:ext cx="3303037" cy="584775"/>
          </a:xfrm>
          <a:prstGeom prst="rect">
            <a:avLst/>
          </a:prstGeom>
          <a:noFill/>
        </p:spPr>
        <p:txBody>
          <a:bodyPr wrap="square" rtlCol="0">
            <a:spAutoFit/>
          </a:bodyPr>
          <a:lstStyle/>
          <a:p>
            <a:r>
              <a:rPr lang="en-US" sz="1600" dirty="0">
                <a:latin typeface="+mj-lt"/>
              </a:rPr>
              <a:t>The user can enter the car by </a:t>
            </a:r>
            <a:r>
              <a:rPr lang="en-IN" sz="1600" b="1" i="0" dirty="0">
                <a:solidFill>
                  <a:srgbClr val="3C4043"/>
                </a:solidFill>
                <a:effectLst/>
                <a:latin typeface="+mj-lt"/>
              </a:rPr>
              <a:t>authenticating</a:t>
            </a:r>
            <a:r>
              <a:rPr lang="en-US" sz="1600" dirty="0">
                <a:latin typeface="+mj-lt"/>
              </a:rPr>
              <a:t> his finger print.</a:t>
            </a:r>
            <a:endParaRPr lang="en-IN" sz="1600" dirty="0">
              <a:latin typeface="+mj-lt"/>
            </a:endParaRPr>
          </a:p>
        </p:txBody>
      </p:sp>
      <p:sp>
        <p:nvSpPr>
          <p:cNvPr id="20" name="TextBox 19">
            <a:extLst>
              <a:ext uri="{FF2B5EF4-FFF2-40B4-BE49-F238E27FC236}">
                <a16:creationId xmlns:a16="http://schemas.microsoft.com/office/drawing/2014/main" id="{DB8BE57B-E3A0-A2B4-C0E9-4161F7F36382}"/>
              </a:ext>
            </a:extLst>
          </p:cNvPr>
          <p:cNvSpPr txBox="1"/>
          <p:nvPr/>
        </p:nvSpPr>
        <p:spPr>
          <a:xfrm>
            <a:off x="5465767" y="2584419"/>
            <a:ext cx="6554033" cy="1323439"/>
          </a:xfrm>
          <a:prstGeom prst="rect">
            <a:avLst/>
          </a:prstGeom>
          <a:noFill/>
        </p:spPr>
        <p:txBody>
          <a:bodyPr wrap="square" rtlCol="0">
            <a:spAutoFit/>
          </a:bodyPr>
          <a:lstStyle/>
          <a:p>
            <a:r>
              <a:rPr lang="en-US" sz="1600" dirty="0">
                <a:latin typeface="+mj-lt"/>
              </a:rPr>
              <a:t>NFC (Near field Communication for Access Control System)This feature would be installed to ensure access to a rented vehicle is controlled and only the person with an issued access card can scan the card and open the </a:t>
            </a:r>
            <a:r>
              <a:rPr lang="en-US" sz="1600" dirty="0" err="1">
                <a:latin typeface="+mj-lt"/>
              </a:rPr>
              <a:t>door.This</a:t>
            </a:r>
            <a:r>
              <a:rPr lang="en-US" sz="1600" dirty="0">
                <a:latin typeface="+mj-lt"/>
              </a:rPr>
              <a:t> also helps in collection of user data for product performance analysis, and tracking of travel journey.</a:t>
            </a:r>
            <a:endParaRPr lang="en-IN" sz="1600" dirty="0">
              <a:latin typeface="+mj-lt"/>
            </a:endParaRPr>
          </a:p>
        </p:txBody>
      </p:sp>
    </p:spTree>
    <p:extLst>
      <p:ext uri="{BB962C8B-B14F-4D97-AF65-F5344CB8AC3E}">
        <p14:creationId xmlns:p14="http://schemas.microsoft.com/office/powerpoint/2010/main" val="8997407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0E5F40-A355-71AD-0FB5-78855CE7F60B}"/>
              </a:ext>
            </a:extLst>
          </p:cNvPr>
          <p:cNvSpPr>
            <a:spLocks noGrp="1"/>
          </p:cNvSpPr>
          <p:nvPr>
            <p:ph type="title"/>
          </p:nvPr>
        </p:nvSpPr>
        <p:spPr>
          <a:xfrm>
            <a:off x="129073" y="150521"/>
            <a:ext cx="10515600" cy="1325563"/>
          </a:xfrm>
        </p:spPr>
        <p:txBody>
          <a:bodyPr>
            <a:normAutofit fontScale="90000"/>
          </a:bodyPr>
          <a:lstStyle/>
          <a:p>
            <a:r>
              <a:rPr lang="en-US" sz="4900" dirty="0"/>
              <a:t>Interior:</a:t>
            </a:r>
            <a:br>
              <a:rPr lang="en-US" dirty="0"/>
            </a:br>
            <a:br>
              <a:rPr lang="en-US" dirty="0"/>
            </a:br>
            <a:endParaRPr lang="en-US" sz="1800" b="1" dirty="0">
              <a:latin typeface="+mn-lt"/>
            </a:endParaRPr>
          </a:p>
        </p:txBody>
      </p:sp>
      <p:sp>
        <p:nvSpPr>
          <p:cNvPr id="7" name="Slide Number Placeholder 6">
            <a:extLst>
              <a:ext uri="{FF2B5EF4-FFF2-40B4-BE49-F238E27FC236}">
                <a16:creationId xmlns:a16="http://schemas.microsoft.com/office/drawing/2014/main" id="{CA5D25E6-B36F-DBAF-8D22-C2C8CC141408}"/>
              </a:ext>
            </a:extLst>
          </p:cNvPr>
          <p:cNvSpPr>
            <a:spLocks noGrp="1"/>
          </p:cNvSpPr>
          <p:nvPr>
            <p:ph type="sldNum" sz="quarter" idx="16"/>
          </p:nvPr>
        </p:nvSpPr>
        <p:spPr/>
        <p:txBody>
          <a:bodyPr/>
          <a:lstStyle/>
          <a:p>
            <a:fld id="{AD1D1349-391B-44DC-865F-5996B3E40F26}" type="slidenum">
              <a:rPr lang="en-US" noProof="0" smtClean="0">
                <a:solidFill>
                  <a:schemeClr val="tx1"/>
                </a:solidFill>
              </a:rPr>
              <a:pPr/>
              <a:t>9</a:t>
            </a:fld>
            <a:endParaRPr lang="en-US" noProof="0" dirty="0">
              <a:solidFill>
                <a:schemeClr val="tx1"/>
              </a:solidFill>
            </a:endParaRPr>
          </a:p>
        </p:txBody>
      </p:sp>
      <p:pic>
        <p:nvPicPr>
          <p:cNvPr id="9" name="Picture 8">
            <a:extLst>
              <a:ext uri="{FF2B5EF4-FFF2-40B4-BE49-F238E27FC236}">
                <a16:creationId xmlns:a16="http://schemas.microsoft.com/office/drawing/2014/main" id="{082E00C1-BE1A-2E4C-3511-84AB82AC4DF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00195" y="682673"/>
            <a:ext cx="7380516" cy="5322952"/>
          </a:xfrm>
          <a:prstGeom prst="rect">
            <a:avLst/>
          </a:prstGeom>
        </p:spPr>
      </p:pic>
      <p:sp>
        <p:nvSpPr>
          <p:cNvPr id="17" name="TextBox 16">
            <a:extLst>
              <a:ext uri="{FF2B5EF4-FFF2-40B4-BE49-F238E27FC236}">
                <a16:creationId xmlns:a16="http://schemas.microsoft.com/office/drawing/2014/main" id="{C03EB195-E529-F750-628C-6B7E3B5C7C27}"/>
              </a:ext>
            </a:extLst>
          </p:cNvPr>
          <p:cNvSpPr txBox="1"/>
          <p:nvPr/>
        </p:nvSpPr>
        <p:spPr>
          <a:xfrm>
            <a:off x="4877833" y="6291920"/>
            <a:ext cx="6186196" cy="369332"/>
          </a:xfrm>
          <a:prstGeom prst="rect">
            <a:avLst/>
          </a:prstGeom>
          <a:noFill/>
        </p:spPr>
        <p:txBody>
          <a:bodyPr wrap="square">
            <a:spAutoFit/>
          </a:bodyPr>
          <a:lstStyle/>
          <a:p>
            <a:r>
              <a:rPr lang="en-US" sz="1800" b="1" dirty="0">
                <a:latin typeface="+mn-lt"/>
              </a:rPr>
              <a:t>Dash board design</a:t>
            </a:r>
            <a:endParaRPr lang="en-IN" dirty="0"/>
          </a:p>
        </p:txBody>
      </p:sp>
      <p:sp>
        <p:nvSpPr>
          <p:cNvPr id="18" name="TextBox 17">
            <a:extLst>
              <a:ext uri="{FF2B5EF4-FFF2-40B4-BE49-F238E27FC236}">
                <a16:creationId xmlns:a16="http://schemas.microsoft.com/office/drawing/2014/main" id="{EF52811E-5B73-830A-880E-0D513DDD7FAD}"/>
              </a:ext>
            </a:extLst>
          </p:cNvPr>
          <p:cNvSpPr txBox="1"/>
          <p:nvPr/>
        </p:nvSpPr>
        <p:spPr>
          <a:xfrm>
            <a:off x="373225" y="1212980"/>
            <a:ext cx="3088432" cy="1477328"/>
          </a:xfrm>
          <a:prstGeom prst="rect">
            <a:avLst/>
          </a:prstGeom>
          <a:noFill/>
        </p:spPr>
        <p:txBody>
          <a:bodyPr wrap="square" rtlCol="0">
            <a:spAutoFit/>
          </a:bodyPr>
          <a:lstStyle/>
          <a:p>
            <a:pPr algn="just"/>
            <a:r>
              <a:rPr lang="en-IN" sz="1800" b="0" i="0" u="none" strike="noStrike" baseline="0" dirty="0">
                <a:solidFill>
                  <a:srgbClr val="000000"/>
                </a:solidFill>
                <a:latin typeface="+mj-lt"/>
              </a:rPr>
              <a:t>The vehicle provides for a fully autonomous drive, hence dash board is made fully touch screen with important auxiliary features listed on the right.</a:t>
            </a:r>
            <a:endParaRPr lang="en-IN" dirty="0">
              <a:latin typeface="+mj-lt"/>
            </a:endParaRPr>
          </a:p>
        </p:txBody>
      </p:sp>
    </p:spTree>
    <p:extLst>
      <p:ext uri="{BB962C8B-B14F-4D97-AF65-F5344CB8AC3E}">
        <p14:creationId xmlns:p14="http://schemas.microsoft.com/office/powerpoint/2010/main" val="308865217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386</TotalTime>
  <Words>803</Words>
  <Application>Microsoft Office PowerPoint</Application>
  <PresentationFormat>Widescreen</PresentationFormat>
  <Paragraphs>101</Paragraphs>
  <Slides>17</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Arial</vt:lpstr>
      <vt:lpstr>Calibri</vt:lpstr>
      <vt:lpstr>Calibri Light</vt:lpstr>
      <vt:lpstr>CorpoA</vt:lpstr>
      <vt:lpstr>CorpoS</vt:lpstr>
      <vt:lpstr>Office Theme</vt:lpstr>
      <vt:lpstr>PowerPoint Presentation</vt:lpstr>
      <vt:lpstr>PowerPoint Presentation</vt:lpstr>
      <vt:lpstr>PowerPoint Presentation</vt:lpstr>
      <vt:lpstr>PowerPoint Presentation</vt:lpstr>
      <vt:lpstr>Target Consumer: </vt:lpstr>
      <vt:lpstr>Vehicle Dimension:</vt:lpstr>
      <vt:lpstr>Exterior:</vt:lpstr>
      <vt:lpstr>PowerPoint Presentation</vt:lpstr>
      <vt:lpstr>Interior: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Daimler AG</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Sutar, Vaishnavi (623)</dc:creator>
  <cp:lastModifiedBy>Rajendra Kanbargi</cp:lastModifiedBy>
  <cp:revision>31</cp:revision>
  <dcterms:created xsi:type="dcterms:W3CDTF">2022-04-19T12:40:43Z</dcterms:created>
  <dcterms:modified xsi:type="dcterms:W3CDTF">2022-05-11T10:15:49Z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924dbb1d-991d-4bbd-aad5-33bac1d8ffaf_Enabled">
    <vt:lpwstr>true</vt:lpwstr>
  </property>
  <property fmtid="{D5CDD505-2E9C-101B-9397-08002B2CF9AE}" pid="3" name="MSIP_Label_924dbb1d-991d-4bbd-aad5-33bac1d8ffaf_SetDate">
    <vt:lpwstr>2022-04-19T13:20:24Z</vt:lpwstr>
  </property>
  <property fmtid="{D5CDD505-2E9C-101B-9397-08002B2CF9AE}" pid="4" name="MSIP_Label_924dbb1d-991d-4bbd-aad5-33bac1d8ffaf_Method">
    <vt:lpwstr>Standard</vt:lpwstr>
  </property>
  <property fmtid="{D5CDD505-2E9C-101B-9397-08002B2CF9AE}" pid="5" name="MSIP_Label_924dbb1d-991d-4bbd-aad5-33bac1d8ffaf_Name">
    <vt:lpwstr>924dbb1d-991d-4bbd-aad5-33bac1d8ffaf</vt:lpwstr>
  </property>
  <property fmtid="{D5CDD505-2E9C-101B-9397-08002B2CF9AE}" pid="6" name="MSIP_Label_924dbb1d-991d-4bbd-aad5-33bac1d8ffaf_SiteId">
    <vt:lpwstr>9652d7c2-1ccf-4940-8151-4a92bd474ed0</vt:lpwstr>
  </property>
  <property fmtid="{D5CDD505-2E9C-101B-9397-08002B2CF9AE}" pid="7" name="MSIP_Label_924dbb1d-991d-4bbd-aad5-33bac1d8ffaf_ActionId">
    <vt:lpwstr>93f347c4-b687-4bac-b48e-0f81ff8c0baa</vt:lpwstr>
  </property>
  <property fmtid="{D5CDD505-2E9C-101B-9397-08002B2CF9AE}" pid="8" name="MSIP_Label_924dbb1d-991d-4bbd-aad5-33bac1d8ffaf_ContentBits">
    <vt:lpwstr>1</vt:lpwstr>
  </property>
</Properties>
</file>